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60" r:id="rId6"/>
    <p:sldId id="261" r:id="rId7"/>
    <p:sldId id="276" r:id="rId8"/>
    <p:sldId id="262" r:id="rId9"/>
    <p:sldId id="263" r:id="rId10"/>
    <p:sldId id="273" r:id="rId11"/>
    <p:sldId id="275" r:id="rId12"/>
    <p:sldId id="264" r:id="rId13"/>
    <p:sldId id="274" r:id="rId14"/>
    <p:sldId id="265" r:id="rId15"/>
    <p:sldId id="374" r:id="rId16"/>
    <p:sldId id="375" r:id="rId17"/>
    <p:sldId id="266" r:id="rId18"/>
    <p:sldId id="26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gif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gif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5252CF-0AC0-4E46-8391-CC1D7769DE82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3D5D2A-FCD6-44BB-A6E0-D430524B1D88}">
      <dgm:prSet phldrT="[Text]"/>
      <dgm:spPr/>
      <dgm:t>
        <a:bodyPr/>
        <a:lstStyle/>
        <a:p>
          <a:r>
            <a:rPr lang="ru-RU" dirty="0"/>
            <a:t>Президент РФ</a:t>
          </a:r>
        </a:p>
      </dgm:t>
    </dgm:pt>
    <dgm:pt modelId="{E0664DE4-C5BE-4558-86CF-EE9EAAAA946D}" type="parTrans" cxnId="{A0D4AA5D-E495-4A0E-8B44-0C91896F1740}">
      <dgm:prSet/>
      <dgm:spPr/>
      <dgm:t>
        <a:bodyPr/>
        <a:lstStyle/>
        <a:p>
          <a:endParaRPr lang="ru-RU"/>
        </a:p>
      </dgm:t>
    </dgm:pt>
    <dgm:pt modelId="{6F43196C-418D-4301-B1AA-A457EBEBAF26}" type="sibTrans" cxnId="{A0D4AA5D-E495-4A0E-8B44-0C91896F1740}">
      <dgm:prSet/>
      <dgm:spPr/>
      <dgm:t>
        <a:bodyPr/>
        <a:lstStyle/>
        <a:p>
          <a:endParaRPr lang="ru-RU"/>
        </a:p>
      </dgm:t>
    </dgm:pt>
    <dgm:pt modelId="{9C78A777-273D-40A2-B1C9-C41A805B4567}">
      <dgm:prSet phldrT="[Text]" custT="1"/>
      <dgm:spPr/>
      <dgm:t>
        <a:bodyPr/>
        <a:lstStyle/>
        <a:p>
          <a:r>
            <a:rPr lang="ru-RU" sz="1600" dirty="0"/>
            <a:t>Указ от 07.05.2018 г. № 204 "О национальных целях и стратегических задачах развития Российской Федерации на период до 2024 года"</a:t>
          </a:r>
        </a:p>
      </dgm:t>
    </dgm:pt>
    <dgm:pt modelId="{0BF41FBD-ADC1-4E50-B86F-B2B730616A80}" type="parTrans" cxnId="{A5819DA6-E607-4E7A-99EB-BC0C93C57FA3}">
      <dgm:prSet/>
      <dgm:spPr/>
      <dgm:t>
        <a:bodyPr/>
        <a:lstStyle/>
        <a:p>
          <a:endParaRPr lang="ru-RU"/>
        </a:p>
      </dgm:t>
    </dgm:pt>
    <dgm:pt modelId="{341F26C7-328C-4ED5-AAE6-59DB8E0883D0}" type="sibTrans" cxnId="{A5819DA6-E607-4E7A-99EB-BC0C93C57FA3}">
      <dgm:prSet/>
      <dgm:spPr/>
      <dgm:t>
        <a:bodyPr/>
        <a:lstStyle/>
        <a:p>
          <a:endParaRPr lang="ru-RU"/>
        </a:p>
      </dgm:t>
    </dgm:pt>
    <dgm:pt modelId="{9392D921-E91B-4C7B-BF50-38B2C076C524}">
      <dgm:prSet phldrT="[Text]"/>
      <dgm:spPr/>
      <dgm:t>
        <a:bodyPr/>
        <a:lstStyle/>
        <a:p>
          <a:r>
            <a:rPr lang="ru-RU" dirty="0"/>
            <a:t>Правительство РФ</a:t>
          </a:r>
        </a:p>
      </dgm:t>
    </dgm:pt>
    <dgm:pt modelId="{AC95A5B1-9690-4F12-9E7B-91DC5125E78E}" type="parTrans" cxnId="{EDD31374-CE10-48ED-84E9-45889907E405}">
      <dgm:prSet/>
      <dgm:spPr/>
      <dgm:t>
        <a:bodyPr/>
        <a:lstStyle/>
        <a:p>
          <a:endParaRPr lang="ru-RU"/>
        </a:p>
      </dgm:t>
    </dgm:pt>
    <dgm:pt modelId="{0BDA4822-2604-4CFD-BEE3-ECAFFC1ECBD9}" type="sibTrans" cxnId="{EDD31374-CE10-48ED-84E9-45889907E405}">
      <dgm:prSet/>
      <dgm:spPr/>
      <dgm:t>
        <a:bodyPr/>
        <a:lstStyle/>
        <a:p>
          <a:endParaRPr lang="ru-RU"/>
        </a:p>
      </dgm:t>
    </dgm:pt>
    <dgm:pt modelId="{A4C80BF7-E657-4061-8861-C15A6A4CBFA7}">
      <dgm:prSet phldrT="[Text]" custT="1"/>
      <dgm:spPr/>
      <dgm:t>
        <a:bodyPr/>
        <a:lstStyle/>
        <a:p>
          <a:r>
            <a:rPr lang="ru-RU" sz="1600" dirty="0"/>
            <a:t>Национальный проект «МСП и поддержка индивидуальной предпринимательской инициативы» (25.09.2018 г.)</a:t>
          </a:r>
        </a:p>
      </dgm:t>
    </dgm:pt>
    <dgm:pt modelId="{90DC1AFB-D2A0-43E3-BC73-9FE79018CB45}" type="parTrans" cxnId="{4549014A-CB4D-437C-A2FB-A6C0BE4E32FD}">
      <dgm:prSet/>
      <dgm:spPr/>
      <dgm:t>
        <a:bodyPr/>
        <a:lstStyle/>
        <a:p>
          <a:endParaRPr lang="ru-RU"/>
        </a:p>
      </dgm:t>
    </dgm:pt>
    <dgm:pt modelId="{DDDB3649-6AEB-4D7E-B4D6-BB46D1DB1907}" type="sibTrans" cxnId="{4549014A-CB4D-437C-A2FB-A6C0BE4E32FD}">
      <dgm:prSet/>
      <dgm:spPr/>
      <dgm:t>
        <a:bodyPr/>
        <a:lstStyle/>
        <a:p>
          <a:endParaRPr lang="ru-RU"/>
        </a:p>
      </dgm:t>
    </dgm:pt>
    <dgm:pt modelId="{1559FAB1-E420-4546-95B6-C8601A2180C0}">
      <dgm:prSet phldrT="[Text]"/>
      <dgm:spPr/>
      <dgm:t>
        <a:bodyPr/>
        <a:lstStyle/>
        <a:p>
          <a:r>
            <a:rPr lang="ru-RU" dirty="0"/>
            <a:t>Проектный комитет</a:t>
          </a:r>
        </a:p>
      </dgm:t>
    </dgm:pt>
    <dgm:pt modelId="{E3F38D4C-56CD-4D24-999F-4B607A6199F4}" type="parTrans" cxnId="{F7B7F4AC-3EA1-4FE7-8DA9-B55F6EC57FA5}">
      <dgm:prSet/>
      <dgm:spPr/>
      <dgm:t>
        <a:bodyPr/>
        <a:lstStyle/>
        <a:p>
          <a:endParaRPr lang="ru-RU"/>
        </a:p>
      </dgm:t>
    </dgm:pt>
    <dgm:pt modelId="{385533B6-E908-4FF7-8933-42D52EBD11A1}" type="sibTrans" cxnId="{F7B7F4AC-3EA1-4FE7-8DA9-B55F6EC57FA5}">
      <dgm:prSet/>
      <dgm:spPr/>
      <dgm:t>
        <a:bodyPr/>
        <a:lstStyle/>
        <a:p>
          <a:endParaRPr lang="ru-RU"/>
        </a:p>
      </dgm:t>
    </dgm:pt>
    <dgm:pt modelId="{3BD3E8BF-BA58-406E-968A-F936843932B7}">
      <dgm:prSet phldrT="[Text]" custT="1"/>
      <dgm:spPr/>
      <dgm:t>
        <a:bodyPr/>
        <a:lstStyle/>
        <a:p>
          <a:r>
            <a:rPr lang="ru-RU" sz="2000" dirty="0"/>
            <a:t>Федеральный проект «Создание системы поддержки фермеров и развитие сельской кооперации»</a:t>
          </a:r>
        </a:p>
      </dgm:t>
    </dgm:pt>
    <dgm:pt modelId="{53EA6241-4D98-44B7-A2DA-C13AD9005CD6}" type="parTrans" cxnId="{4B20A75B-C105-44F4-92DE-EE353DB121C6}">
      <dgm:prSet/>
      <dgm:spPr/>
      <dgm:t>
        <a:bodyPr/>
        <a:lstStyle/>
        <a:p>
          <a:endParaRPr lang="ru-RU"/>
        </a:p>
      </dgm:t>
    </dgm:pt>
    <dgm:pt modelId="{AA060F0D-42D0-4D2D-8024-F1EF63DE388C}" type="sibTrans" cxnId="{4B20A75B-C105-44F4-92DE-EE353DB121C6}">
      <dgm:prSet/>
      <dgm:spPr/>
      <dgm:t>
        <a:bodyPr/>
        <a:lstStyle/>
        <a:p>
          <a:endParaRPr lang="ru-RU"/>
        </a:p>
      </dgm:t>
    </dgm:pt>
    <dgm:pt modelId="{8CF44242-B2D0-4F61-AAF8-AE7E05F3465E}">
      <dgm:prSet/>
      <dgm:spPr/>
      <dgm:t>
        <a:bodyPr/>
        <a:lstStyle/>
        <a:p>
          <a:r>
            <a:rPr lang="ru-RU" dirty="0"/>
            <a:t>Правительство РФ</a:t>
          </a:r>
        </a:p>
      </dgm:t>
    </dgm:pt>
    <dgm:pt modelId="{6855D3CC-63EA-4E2D-8F95-57B6CC4CA3D5}" type="parTrans" cxnId="{EB34D124-F2E3-47E8-980A-84B01C7A2551}">
      <dgm:prSet/>
      <dgm:spPr/>
      <dgm:t>
        <a:bodyPr/>
        <a:lstStyle/>
        <a:p>
          <a:endParaRPr lang="ru-RU"/>
        </a:p>
      </dgm:t>
    </dgm:pt>
    <dgm:pt modelId="{C4A04D35-C57C-4F90-B83E-07B59C94ADD5}" type="sibTrans" cxnId="{EB34D124-F2E3-47E8-980A-84B01C7A2551}">
      <dgm:prSet/>
      <dgm:spPr/>
      <dgm:t>
        <a:bodyPr/>
        <a:lstStyle/>
        <a:p>
          <a:endParaRPr lang="ru-RU"/>
        </a:p>
      </dgm:t>
    </dgm:pt>
    <dgm:pt modelId="{874768B4-10B2-4FCE-B223-7B9DD276AF87}">
      <dgm:prSet custT="1"/>
      <dgm:spPr/>
      <dgm:t>
        <a:bodyPr/>
        <a:lstStyle/>
        <a:p>
          <a:r>
            <a:rPr lang="ru-RU" sz="1800" dirty="0"/>
            <a:t>Постановление Правительства «Об утверждении Правил предоставления иных МБТ»</a:t>
          </a:r>
        </a:p>
      </dgm:t>
    </dgm:pt>
    <dgm:pt modelId="{98BA771B-E797-4E38-8A8A-3DD301F036CD}" type="parTrans" cxnId="{B642B626-5A77-48CC-942F-B8480B8958C5}">
      <dgm:prSet/>
      <dgm:spPr/>
      <dgm:t>
        <a:bodyPr/>
        <a:lstStyle/>
        <a:p>
          <a:endParaRPr lang="ru-RU"/>
        </a:p>
      </dgm:t>
    </dgm:pt>
    <dgm:pt modelId="{E0FC03EA-EC2F-422A-9783-1384805AFCB5}" type="sibTrans" cxnId="{B642B626-5A77-48CC-942F-B8480B8958C5}">
      <dgm:prSet/>
      <dgm:spPr/>
      <dgm:t>
        <a:bodyPr/>
        <a:lstStyle/>
        <a:p>
          <a:endParaRPr lang="ru-RU"/>
        </a:p>
      </dgm:t>
    </dgm:pt>
    <dgm:pt modelId="{4EFAD30B-1ED5-4A71-B4BB-14E3E27356A1}">
      <dgm:prSet/>
      <dgm:spPr/>
      <dgm:t>
        <a:bodyPr/>
        <a:lstStyle/>
        <a:p>
          <a:endParaRPr lang="ru-RU"/>
        </a:p>
      </dgm:t>
    </dgm:pt>
    <dgm:pt modelId="{D36331E7-1942-449C-AF3A-363858DE7A5C}" type="parTrans" cxnId="{9071722B-574D-455F-9B03-D927CB708FA2}">
      <dgm:prSet/>
      <dgm:spPr/>
      <dgm:t>
        <a:bodyPr/>
        <a:lstStyle/>
        <a:p>
          <a:endParaRPr lang="ru-RU"/>
        </a:p>
      </dgm:t>
    </dgm:pt>
    <dgm:pt modelId="{B01CAB40-508F-47C8-BAA3-3581CAB8B164}" type="sibTrans" cxnId="{9071722B-574D-455F-9B03-D927CB708FA2}">
      <dgm:prSet/>
      <dgm:spPr/>
      <dgm:t>
        <a:bodyPr/>
        <a:lstStyle/>
        <a:p>
          <a:endParaRPr lang="ru-RU"/>
        </a:p>
      </dgm:t>
    </dgm:pt>
    <dgm:pt modelId="{EAE28E45-1429-4261-8CD0-824332B657FA}">
      <dgm:prSet/>
      <dgm:spPr/>
      <dgm:t>
        <a:bodyPr/>
        <a:lstStyle/>
        <a:p>
          <a:r>
            <a:rPr lang="ru-RU" dirty="0"/>
            <a:t>Приказ «О реализации Постановления Правительства РФ «Об утверждении Правил предоставления иных МБТ»</a:t>
          </a:r>
        </a:p>
      </dgm:t>
    </dgm:pt>
    <dgm:pt modelId="{DC4DEDB5-DEAE-4D8C-BFC1-115D607D750D}" type="parTrans" cxnId="{81D87FC3-582F-4965-9577-2F87DA5AA3F2}">
      <dgm:prSet/>
      <dgm:spPr/>
      <dgm:t>
        <a:bodyPr/>
        <a:lstStyle/>
        <a:p>
          <a:endParaRPr lang="ru-RU"/>
        </a:p>
      </dgm:t>
    </dgm:pt>
    <dgm:pt modelId="{35E0D456-5F0C-470D-B58B-ED56D37256D2}" type="sibTrans" cxnId="{81D87FC3-582F-4965-9577-2F87DA5AA3F2}">
      <dgm:prSet/>
      <dgm:spPr/>
      <dgm:t>
        <a:bodyPr/>
        <a:lstStyle/>
        <a:p>
          <a:endParaRPr lang="ru-RU"/>
        </a:p>
      </dgm:t>
    </dgm:pt>
    <dgm:pt modelId="{B8A83814-51F4-4AEA-AB8B-F45D3D84919F}" type="pres">
      <dgm:prSet presAssocID="{485252CF-0AC0-4E46-8391-CC1D7769DE82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</dgm:pt>
    <dgm:pt modelId="{C7EA0121-4594-4415-9207-42371A41BC11}" type="pres">
      <dgm:prSet presAssocID="{4EFAD30B-1ED5-4A71-B4BB-14E3E27356A1}" presName="ChildAccent5" presStyleCnt="0"/>
      <dgm:spPr/>
    </dgm:pt>
    <dgm:pt modelId="{6874522C-7F17-4AD3-A52A-4F32DA267704}" type="pres">
      <dgm:prSet presAssocID="{4EFAD30B-1ED5-4A71-B4BB-14E3E27356A1}" presName="ChildAccent" presStyleLbl="alignImgPlace1" presStyleIdx="0" presStyleCnt="5" custScaleX="154704" custLinFactNeighborX="95262"/>
      <dgm:spPr/>
    </dgm:pt>
    <dgm:pt modelId="{0C0DB17D-CB12-4B0F-B74C-5FFF6BF7083F}" type="pres">
      <dgm:prSet presAssocID="{4EFAD30B-1ED5-4A71-B4BB-14E3E27356A1}" presName="Child5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C673571-C16B-4DFF-9C9D-B0B871DD155F}" type="pres">
      <dgm:prSet presAssocID="{4EFAD30B-1ED5-4A71-B4BB-14E3E27356A1}" presName="Parent5" presStyleLbl="node1" presStyleIdx="0" presStyleCnt="5" custScaleX="154704" custLinFactNeighborX="95262" custLinFactNeighborY="4849">
        <dgm:presLayoutVars>
          <dgm:chMax val="2"/>
          <dgm:chPref val="1"/>
          <dgm:bulletEnabled val="1"/>
        </dgm:presLayoutVars>
      </dgm:prSet>
      <dgm:spPr/>
    </dgm:pt>
    <dgm:pt modelId="{741924DD-24AB-4D9A-B98D-789A71B6E094}" type="pres">
      <dgm:prSet presAssocID="{8CF44242-B2D0-4F61-AAF8-AE7E05F3465E}" presName="ChildAccent4" presStyleCnt="0"/>
      <dgm:spPr/>
    </dgm:pt>
    <dgm:pt modelId="{69A6EDF9-A91A-4D17-945C-131F4CE9759A}" type="pres">
      <dgm:prSet presAssocID="{8CF44242-B2D0-4F61-AAF8-AE7E05F3465E}" presName="ChildAccent" presStyleLbl="alignImgPlace1" presStyleIdx="1" presStyleCnt="5" custScaleX="145764" custLinFactNeighborX="38721"/>
      <dgm:spPr/>
    </dgm:pt>
    <dgm:pt modelId="{7BB3387E-525C-4B59-81DD-FD2A34BF0863}" type="pres">
      <dgm:prSet presAssocID="{8CF44242-B2D0-4F61-AAF8-AE7E05F3465E}" presName="Child4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3DEA0C5-60BE-4CD0-B866-CAACA3B3ABC0}" type="pres">
      <dgm:prSet presAssocID="{8CF44242-B2D0-4F61-AAF8-AE7E05F3465E}" presName="Parent4" presStyleLbl="node1" presStyleIdx="1" presStyleCnt="5" custScaleX="145764" custLinFactNeighborX="38721">
        <dgm:presLayoutVars>
          <dgm:chMax val="2"/>
          <dgm:chPref val="1"/>
          <dgm:bulletEnabled val="1"/>
        </dgm:presLayoutVars>
      </dgm:prSet>
      <dgm:spPr/>
    </dgm:pt>
    <dgm:pt modelId="{838F11B0-FF14-4CEA-A0F6-B6176283AD3B}" type="pres">
      <dgm:prSet presAssocID="{1559FAB1-E420-4546-95B6-C8601A2180C0}" presName="ChildAccent3" presStyleCnt="0"/>
      <dgm:spPr/>
    </dgm:pt>
    <dgm:pt modelId="{B6512BD5-2712-4489-A762-9E9AE30311B5}" type="pres">
      <dgm:prSet presAssocID="{1559FAB1-E420-4546-95B6-C8601A2180C0}" presName="ChildAccent" presStyleLbl="alignImgPlace1" presStyleIdx="2" presStyleCnt="5" custScaleX="145764" custLinFactNeighborX="-10367" custLinFactNeighborY="39"/>
      <dgm:spPr/>
    </dgm:pt>
    <dgm:pt modelId="{3572B38E-F4C6-4585-BE8A-C6872BCC4E26}" type="pres">
      <dgm:prSet presAssocID="{1559FAB1-E420-4546-95B6-C8601A2180C0}" presName="Child3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E76EFB2-150B-4589-A250-926D23F6AED8}" type="pres">
      <dgm:prSet presAssocID="{1559FAB1-E420-4546-95B6-C8601A2180C0}" presName="Parent3" presStyleLbl="node1" presStyleIdx="2" presStyleCnt="5" custScaleX="145764" custLinFactNeighborX="-10367" custLinFactNeighborY="178">
        <dgm:presLayoutVars>
          <dgm:chMax val="2"/>
          <dgm:chPref val="1"/>
          <dgm:bulletEnabled val="1"/>
        </dgm:presLayoutVars>
      </dgm:prSet>
      <dgm:spPr/>
    </dgm:pt>
    <dgm:pt modelId="{F7D153E4-476D-4ED0-BA38-01F551569487}" type="pres">
      <dgm:prSet presAssocID="{9392D921-E91B-4C7B-BF50-38B2C076C524}" presName="ChildAccent2" presStyleCnt="0"/>
      <dgm:spPr/>
    </dgm:pt>
    <dgm:pt modelId="{3D3C8690-8490-476B-B37B-175AD9C98DD4}" type="pres">
      <dgm:prSet presAssocID="{9392D921-E91B-4C7B-BF50-38B2C076C524}" presName="ChildAccent" presStyleLbl="alignImgPlace1" presStyleIdx="3" presStyleCnt="5" custScaleX="145764" custLinFactNeighborX="-55586" custLinFactNeighborY="-475"/>
      <dgm:spPr/>
    </dgm:pt>
    <dgm:pt modelId="{F6D19A44-F907-447F-A00B-E5176BF65AD5}" type="pres">
      <dgm:prSet presAssocID="{9392D921-E91B-4C7B-BF50-38B2C076C524}" presName="Child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1124BC3-4E9D-4601-A80B-E532520C160C}" type="pres">
      <dgm:prSet presAssocID="{9392D921-E91B-4C7B-BF50-38B2C076C524}" presName="Parent2" presStyleLbl="node1" presStyleIdx="3" presStyleCnt="5" custScaleX="145764" custLinFactNeighborX="-55586" custLinFactNeighborY="-2469">
        <dgm:presLayoutVars>
          <dgm:chMax val="2"/>
          <dgm:chPref val="1"/>
          <dgm:bulletEnabled val="1"/>
        </dgm:presLayoutVars>
      </dgm:prSet>
      <dgm:spPr/>
    </dgm:pt>
    <dgm:pt modelId="{9B98EE12-056B-42B8-B7DC-2FC0ECB2A1CC}" type="pres">
      <dgm:prSet presAssocID="{C43D5D2A-FCD6-44BB-A6E0-D430524B1D88}" presName="ChildAccent1" presStyleCnt="0"/>
      <dgm:spPr/>
    </dgm:pt>
    <dgm:pt modelId="{A9EA551E-8F25-4A2E-A15A-2ED07B73C067}" type="pres">
      <dgm:prSet presAssocID="{C43D5D2A-FCD6-44BB-A6E0-D430524B1D88}" presName="ChildAccent" presStyleLbl="alignImgPlace1" presStyleIdx="4" presStyleCnt="5" custScaleX="145764" custLinFactX="-2783" custLinFactNeighborX="-100000"/>
      <dgm:spPr/>
    </dgm:pt>
    <dgm:pt modelId="{F823D9BC-5D5F-4957-B9CD-1A05F6FCD7F9}" type="pres">
      <dgm:prSet presAssocID="{C43D5D2A-FCD6-44BB-A6E0-D430524B1D88}" presName="Child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6BC5C0E-0514-4F36-B355-5D168921B459}" type="pres">
      <dgm:prSet presAssocID="{C43D5D2A-FCD6-44BB-A6E0-D430524B1D88}" presName="Parent1" presStyleLbl="node1" presStyleIdx="4" presStyleCnt="5" custScaleX="145764" custLinFactX="-2783" custLinFactNeighborX="-100000">
        <dgm:presLayoutVars>
          <dgm:chMax val="2"/>
          <dgm:chPref val="1"/>
          <dgm:bulletEnabled val="1"/>
        </dgm:presLayoutVars>
      </dgm:prSet>
      <dgm:spPr/>
    </dgm:pt>
  </dgm:ptLst>
  <dgm:cxnLst>
    <dgm:cxn modelId="{C5B78308-C163-46DA-9D62-C7A1137AFB23}" type="presOf" srcId="{4EFAD30B-1ED5-4A71-B4BB-14E3E27356A1}" destId="{AC673571-C16B-4DFF-9C9D-B0B871DD155F}" srcOrd="0" destOrd="0" presId="urn:microsoft.com/office/officeart/2011/layout/InterconnectedBlockProcess"/>
    <dgm:cxn modelId="{79263014-271F-4C59-90DB-9850210F4141}" type="presOf" srcId="{3BD3E8BF-BA58-406E-968A-F936843932B7}" destId="{B6512BD5-2712-4489-A762-9E9AE30311B5}" srcOrd="0" destOrd="0" presId="urn:microsoft.com/office/officeart/2011/layout/InterconnectedBlockProcess"/>
    <dgm:cxn modelId="{EE1C8317-FF79-4B80-B776-E407DA2038E9}" type="presOf" srcId="{C43D5D2A-FCD6-44BB-A6E0-D430524B1D88}" destId="{46BC5C0E-0514-4F36-B355-5D168921B459}" srcOrd="0" destOrd="0" presId="urn:microsoft.com/office/officeart/2011/layout/InterconnectedBlockProcess"/>
    <dgm:cxn modelId="{D0E6EA1B-654C-4ED3-A0E4-C7321A331943}" type="presOf" srcId="{3BD3E8BF-BA58-406E-968A-F936843932B7}" destId="{3572B38E-F4C6-4585-BE8A-C6872BCC4E26}" srcOrd="1" destOrd="0" presId="urn:microsoft.com/office/officeart/2011/layout/InterconnectedBlockProcess"/>
    <dgm:cxn modelId="{EB34D124-F2E3-47E8-980A-84B01C7A2551}" srcId="{485252CF-0AC0-4E46-8391-CC1D7769DE82}" destId="{8CF44242-B2D0-4F61-AAF8-AE7E05F3465E}" srcOrd="3" destOrd="0" parTransId="{6855D3CC-63EA-4E2D-8F95-57B6CC4CA3D5}" sibTransId="{C4A04D35-C57C-4F90-B83E-07B59C94ADD5}"/>
    <dgm:cxn modelId="{B642B626-5A77-48CC-942F-B8480B8958C5}" srcId="{8CF44242-B2D0-4F61-AAF8-AE7E05F3465E}" destId="{874768B4-10B2-4FCE-B223-7B9DD276AF87}" srcOrd="0" destOrd="0" parTransId="{98BA771B-E797-4E38-8A8A-3DD301F036CD}" sibTransId="{E0FC03EA-EC2F-422A-9783-1384805AFCB5}"/>
    <dgm:cxn modelId="{C3FE7F29-0DF2-402B-82E6-3633EC029232}" type="presOf" srcId="{9C78A777-273D-40A2-B1C9-C41A805B4567}" destId="{F823D9BC-5D5F-4957-B9CD-1A05F6FCD7F9}" srcOrd="1" destOrd="0" presId="urn:microsoft.com/office/officeart/2011/layout/InterconnectedBlockProcess"/>
    <dgm:cxn modelId="{9071722B-574D-455F-9B03-D927CB708FA2}" srcId="{485252CF-0AC0-4E46-8391-CC1D7769DE82}" destId="{4EFAD30B-1ED5-4A71-B4BB-14E3E27356A1}" srcOrd="4" destOrd="0" parTransId="{D36331E7-1942-449C-AF3A-363858DE7A5C}" sibTransId="{B01CAB40-508F-47C8-BAA3-3581CAB8B164}"/>
    <dgm:cxn modelId="{4B20A75B-C105-44F4-92DE-EE353DB121C6}" srcId="{1559FAB1-E420-4546-95B6-C8601A2180C0}" destId="{3BD3E8BF-BA58-406E-968A-F936843932B7}" srcOrd="0" destOrd="0" parTransId="{53EA6241-4D98-44B7-A2DA-C13AD9005CD6}" sibTransId="{AA060F0D-42D0-4D2D-8024-F1EF63DE388C}"/>
    <dgm:cxn modelId="{A0D4AA5D-E495-4A0E-8B44-0C91896F1740}" srcId="{485252CF-0AC0-4E46-8391-CC1D7769DE82}" destId="{C43D5D2A-FCD6-44BB-A6E0-D430524B1D88}" srcOrd="0" destOrd="0" parTransId="{E0664DE4-C5BE-4558-86CF-EE9EAAAA946D}" sibTransId="{6F43196C-418D-4301-B1AA-A457EBEBAF26}"/>
    <dgm:cxn modelId="{76D28E60-529F-4147-8B11-A461F0A5D831}" type="presOf" srcId="{874768B4-10B2-4FCE-B223-7B9DD276AF87}" destId="{7BB3387E-525C-4B59-81DD-FD2A34BF0863}" srcOrd="1" destOrd="0" presId="urn:microsoft.com/office/officeart/2011/layout/InterconnectedBlockProcess"/>
    <dgm:cxn modelId="{4549014A-CB4D-437C-A2FB-A6C0BE4E32FD}" srcId="{9392D921-E91B-4C7B-BF50-38B2C076C524}" destId="{A4C80BF7-E657-4061-8861-C15A6A4CBFA7}" srcOrd="0" destOrd="0" parTransId="{90DC1AFB-D2A0-43E3-BC73-9FE79018CB45}" sibTransId="{DDDB3649-6AEB-4D7E-B4D6-BB46D1DB1907}"/>
    <dgm:cxn modelId="{DF5F9A4A-6CF1-4726-9A14-400662D11A7E}" type="presOf" srcId="{A4C80BF7-E657-4061-8861-C15A6A4CBFA7}" destId="{F6D19A44-F907-447F-A00B-E5176BF65AD5}" srcOrd="1" destOrd="0" presId="urn:microsoft.com/office/officeart/2011/layout/InterconnectedBlockProcess"/>
    <dgm:cxn modelId="{BDA8D86C-6ADA-4AB3-9730-45B8E8768B0C}" type="presOf" srcId="{9392D921-E91B-4C7B-BF50-38B2C076C524}" destId="{F1124BC3-4E9D-4601-A80B-E532520C160C}" srcOrd="0" destOrd="0" presId="urn:microsoft.com/office/officeart/2011/layout/InterconnectedBlockProcess"/>
    <dgm:cxn modelId="{0146FB4D-F56E-466A-9B46-577F8DF31359}" type="presOf" srcId="{9C78A777-273D-40A2-B1C9-C41A805B4567}" destId="{A9EA551E-8F25-4A2E-A15A-2ED07B73C067}" srcOrd="0" destOrd="0" presId="urn:microsoft.com/office/officeart/2011/layout/InterconnectedBlockProcess"/>
    <dgm:cxn modelId="{EDD31374-CE10-48ED-84E9-45889907E405}" srcId="{485252CF-0AC0-4E46-8391-CC1D7769DE82}" destId="{9392D921-E91B-4C7B-BF50-38B2C076C524}" srcOrd="1" destOrd="0" parTransId="{AC95A5B1-9690-4F12-9E7B-91DC5125E78E}" sibTransId="{0BDA4822-2604-4CFD-BEE3-ECAFFC1ECBD9}"/>
    <dgm:cxn modelId="{65E5CD75-675E-470E-BC06-83619923A7D3}" type="presOf" srcId="{EAE28E45-1429-4261-8CD0-824332B657FA}" destId="{0C0DB17D-CB12-4B0F-B74C-5FFF6BF7083F}" srcOrd="1" destOrd="0" presId="urn:microsoft.com/office/officeart/2011/layout/InterconnectedBlockProcess"/>
    <dgm:cxn modelId="{8D4EFF7F-B77A-4033-8174-3E42ECA2406B}" type="presOf" srcId="{485252CF-0AC0-4E46-8391-CC1D7769DE82}" destId="{B8A83814-51F4-4AEA-AB8B-F45D3D84919F}" srcOrd="0" destOrd="0" presId="urn:microsoft.com/office/officeart/2011/layout/InterconnectedBlockProcess"/>
    <dgm:cxn modelId="{A8FD97A4-8562-482D-B44F-6032B1E7FF92}" type="presOf" srcId="{874768B4-10B2-4FCE-B223-7B9DD276AF87}" destId="{69A6EDF9-A91A-4D17-945C-131F4CE9759A}" srcOrd="0" destOrd="0" presId="urn:microsoft.com/office/officeart/2011/layout/InterconnectedBlockProcess"/>
    <dgm:cxn modelId="{A5819DA6-E607-4E7A-99EB-BC0C93C57FA3}" srcId="{C43D5D2A-FCD6-44BB-A6E0-D430524B1D88}" destId="{9C78A777-273D-40A2-B1C9-C41A805B4567}" srcOrd="0" destOrd="0" parTransId="{0BF41FBD-ADC1-4E50-B86F-B2B730616A80}" sibTransId="{341F26C7-328C-4ED5-AAE6-59DB8E0883D0}"/>
    <dgm:cxn modelId="{F7B7F4AC-3EA1-4FE7-8DA9-B55F6EC57FA5}" srcId="{485252CF-0AC0-4E46-8391-CC1D7769DE82}" destId="{1559FAB1-E420-4546-95B6-C8601A2180C0}" srcOrd="2" destOrd="0" parTransId="{E3F38D4C-56CD-4D24-999F-4B607A6199F4}" sibTransId="{385533B6-E908-4FF7-8933-42D52EBD11A1}"/>
    <dgm:cxn modelId="{81D87FC3-582F-4965-9577-2F87DA5AA3F2}" srcId="{4EFAD30B-1ED5-4A71-B4BB-14E3E27356A1}" destId="{EAE28E45-1429-4261-8CD0-824332B657FA}" srcOrd="0" destOrd="0" parTransId="{DC4DEDB5-DEAE-4D8C-BFC1-115D607D750D}" sibTransId="{35E0D456-5F0C-470D-B58B-ED56D37256D2}"/>
    <dgm:cxn modelId="{779319DA-968C-41C5-839E-F4BFA6CDE2D7}" type="presOf" srcId="{8CF44242-B2D0-4F61-AAF8-AE7E05F3465E}" destId="{03DEA0C5-60BE-4CD0-B866-CAACA3B3ABC0}" srcOrd="0" destOrd="0" presId="urn:microsoft.com/office/officeart/2011/layout/InterconnectedBlockProcess"/>
    <dgm:cxn modelId="{41AD8FE4-5CEB-40E3-9644-E3EFB70AD291}" type="presOf" srcId="{A4C80BF7-E657-4061-8861-C15A6A4CBFA7}" destId="{3D3C8690-8490-476B-B37B-175AD9C98DD4}" srcOrd="0" destOrd="0" presId="urn:microsoft.com/office/officeart/2011/layout/InterconnectedBlockProcess"/>
    <dgm:cxn modelId="{93D00BEE-E0E2-47A3-866D-BD4F5AD4C829}" type="presOf" srcId="{EAE28E45-1429-4261-8CD0-824332B657FA}" destId="{6874522C-7F17-4AD3-A52A-4F32DA267704}" srcOrd="0" destOrd="0" presId="urn:microsoft.com/office/officeart/2011/layout/InterconnectedBlockProcess"/>
    <dgm:cxn modelId="{8FC4F8F0-75C2-4B11-940F-0BB6355E6E76}" type="presOf" srcId="{1559FAB1-E420-4546-95B6-C8601A2180C0}" destId="{3E76EFB2-150B-4589-A250-926D23F6AED8}" srcOrd="0" destOrd="0" presId="urn:microsoft.com/office/officeart/2011/layout/InterconnectedBlockProcess"/>
    <dgm:cxn modelId="{5217934A-1DC2-4EAE-995D-693EA632372C}" type="presParOf" srcId="{B8A83814-51F4-4AEA-AB8B-F45D3D84919F}" destId="{C7EA0121-4594-4415-9207-42371A41BC11}" srcOrd="0" destOrd="0" presId="urn:microsoft.com/office/officeart/2011/layout/InterconnectedBlockProcess"/>
    <dgm:cxn modelId="{88FC67E5-84E2-4352-93D2-64EE1C6CD3B9}" type="presParOf" srcId="{C7EA0121-4594-4415-9207-42371A41BC11}" destId="{6874522C-7F17-4AD3-A52A-4F32DA267704}" srcOrd="0" destOrd="0" presId="urn:microsoft.com/office/officeart/2011/layout/InterconnectedBlockProcess"/>
    <dgm:cxn modelId="{BB4E1D18-ED21-47B7-835B-57CAB55F4299}" type="presParOf" srcId="{B8A83814-51F4-4AEA-AB8B-F45D3D84919F}" destId="{0C0DB17D-CB12-4B0F-B74C-5FFF6BF7083F}" srcOrd="1" destOrd="0" presId="urn:microsoft.com/office/officeart/2011/layout/InterconnectedBlockProcess"/>
    <dgm:cxn modelId="{D92BCCF7-95CF-401B-BC01-C2D2EA1E64B0}" type="presParOf" srcId="{B8A83814-51F4-4AEA-AB8B-F45D3D84919F}" destId="{AC673571-C16B-4DFF-9C9D-B0B871DD155F}" srcOrd="2" destOrd="0" presId="urn:microsoft.com/office/officeart/2011/layout/InterconnectedBlockProcess"/>
    <dgm:cxn modelId="{24CFE4DF-4B11-403C-93DF-DEF2CD0BA364}" type="presParOf" srcId="{B8A83814-51F4-4AEA-AB8B-F45D3D84919F}" destId="{741924DD-24AB-4D9A-B98D-789A71B6E094}" srcOrd="3" destOrd="0" presId="urn:microsoft.com/office/officeart/2011/layout/InterconnectedBlockProcess"/>
    <dgm:cxn modelId="{31FD2396-4B4D-4003-B4CF-DA1EB2E804A9}" type="presParOf" srcId="{741924DD-24AB-4D9A-B98D-789A71B6E094}" destId="{69A6EDF9-A91A-4D17-945C-131F4CE9759A}" srcOrd="0" destOrd="0" presId="urn:microsoft.com/office/officeart/2011/layout/InterconnectedBlockProcess"/>
    <dgm:cxn modelId="{2788B03D-A717-4231-A790-EE9C2C1A8315}" type="presParOf" srcId="{B8A83814-51F4-4AEA-AB8B-F45D3D84919F}" destId="{7BB3387E-525C-4B59-81DD-FD2A34BF0863}" srcOrd="4" destOrd="0" presId="urn:microsoft.com/office/officeart/2011/layout/InterconnectedBlockProcess"/>
    <dgm:cxn modelId="{312E09FD-434D-4031-A85E-4130AF182DDA}" type="presParOf" srcId="{B8A83814-51F4-4AEA-AB8B-F45D3D84919F}" destId="{03DEA0C5-60BE-4CD0-B866-CAACA3B3ABC0}" srcOrd="5" destOrd="0" presId="urn:microsoft.com/office/officeart/2011/layout/InterconnectedBlockProcess"/>
    <dgm:cxn modelId="{ED27F80C-FC30-4015-8909-4953297D6393}" type="presParOf" srcId="{B8A83814-51F4-4AEA-AB8B-F45D3D84919F}" destId="{838F11B0-FF14-4CEA-A0F6-B6176283AD3B}" srcOrd="6" destOrd="0" presId="urn:microsoft.com/office/officeart/2011/layout/InterconnectedBlockProcess"/>
    <dgm:cxn modelId="{4067688E-1B68-427F-9F68-91B9315FCEDE}" type="presParOf" srcId="{838F11B0-FF14-4CEA-A0F6-B6176283AD3B}" destId="{B6512BD5-2712-4489-A762-9E9AE30311B5}" srcOrd="0" destOrd="0" presId="urn:microsoft.com/office/officeart/2011/layout/InterconnectedBlockProcess"/>
    <dgm:cxn modelId="{264D5E52-37A1-4B3A-B024-8B3013B11F9E}" type="presParOf" srcId="{B8A83814-51F4-4AEA-AB8B-F45D3D84919F}" destId="{3572B38E-F4C6-4585-BE8A-C6872BCC4E26}" srcOrd="7" destOrd="0" presId="urn:microsoft.com/office/officeart/2011/layout/InterconnectedBlockProcess"/>
    <dgm:cxn modelId="{EF99A758-C9E5-4351-8C6B-8D3B2FBB5586}" type="presParOf" srcId="{B8A83814-51F4-4AEA-AB8B-F45D3D84919F}" destId="{3E76EFB2-150B-4589-A250-926D23F6AED8}" srcOrd="8" destOrd="0" presId="urn:microsoft.com/office/officeart/2011/layout/InterconnectedBlockProcess"/>
    <dgm:cxn modelId="{ABFADD18-4553-450F-A893-D6BD89E73FF0}" type="presParOf" srcId="{B8A83814-51F4-4AEA-AB8B-F45D3D84919F}" destId="{F7D153E4-476D-4ED0-BA38-01F551569487}" srcOrd="9" destOrd="0" presId="urn:microsoft.com/office/officeart/2011/layout/InterconnectedBlockProcess"/>
    <dgm:cxn modelId="{1B954D9A-DA37-4EB8-902D-8C7AA123C531}" type="presParOf" srcId="{F7D153E4-476D-4ED0-BA38-01F551569487}" destId="{3D3C8690-8490-476B-B37B-175AD9C98DD4}" srcOrd="0" destOrd="0" presId="urn:microsoft.com/office/officeart/2011/layout/InterconnectedBlockProcess"/>
    <dgm:cxn modelId="{1B35FD79-EC6C-4D50-BBC3-BD2765D0BEAD}" type="presParOf" srcId="{B8A83814-51F4-4AEA-AB8B-F45D3D84919F}" destId="{F6D19A44-F907-447F-A00B-E5176BF65AD5}" srcOrd="10" destOrd="0" presId="urn:microsoft.com/office/officeart/2011/layout/InterconnectedBlockProcess"/>
    <dgm:cxn modelId="{C402A584-BBFA-4DC0-A1F2-182E70F4DAEC}" type="presParOf" srcId="{B8A83814-51F4-4AEA-AB8B-F45D3D84919F}" destId="{F1124BC3-4E9D-4601-A80B-E532520C160C}" srcOrd="11" destOrd="0" presId="urn:microsoft.com/office/officeart/2011/layout/InterconnectedBlockProcess"/>
    <dgm:cxn modelId="{85893610-A44B-4108-BE22-7C559C3DAA95}" type="presParOf" srcId="{B8A83814-51F4-4AEA-AB8B-F45D3D84919F}" destId="{9B98EE12-056B-42B8-B7DC-2FC0ECB2A1CC}" srcOrd="12" destOrd="0" presId="urn:microsoft.com/office/officeart/2011/layout/InterconnectedBlockProcess"/>
    <dgm:cxn modelId="{22217A4A-23C3-4270-B1AC-1106EFC425DF}" type="presParOf" srcId="{9B98EE12-056B-42B8-B7DC-2FC0ECB2A1CC}" destId="{A9EA551E-8F25-4A2E-A15A-2ED07B73C067}" srcOrd="0" destOrd="0" presId="urn:microsoft.com/office/officeart/2011/layout/InterconnectedBlockProcess"/>
    <dgm:cxn modelId="{AF931EF7-C081-4E91-9315-4F723E98CE79}" type="presParOf" srcId="{B8A83814-51F4-4AEA-AB8B-F45D3D84919F}" destId="{F823D9BC-5D5F-4957-B9CD-1A05F6FCD7F9}" srcOrd="13" destOrd="0" presId="urn:microsoft.com/office/officeart/2011/layout/InterconnectedBlockProcess"/>
    <dgm:cxn modelId="{E2110CC8-510D-4ED6-8937-BBD57E9C0325}" type="presParOf" srcId="{B8A83814-51F4-4AEA-AB8B-F45D3D84919F}" destId="{46BC5C0E-0514-4F36-B355-5D168921B459}" srcOrd="14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CF0228-B6A1-40EC-B68D-BE25C10E118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3E54BA-D9D6-4262-94CB-9ED2B8570134}">
      <dgm:prSet phldrT="[Text]"/>
      <dgm:spPr/>
      <dgm:t>
        <a:bodyPr/>
        <a:lstStyle/>
        <a:p>
          <a:r>
            <a:rPr lang="ru-RU" dirty="0"/>
            <a:t>Правила предоставления и распределения иных межбюджетных трансфертов из федерального бюджета бюджетам субъектов Российской Федерации на создание системы поддержки фермеров и развитие сельской кооперации</a:t>
          </a:r>
        </a:p>
      </dgm:t>
    </dgm:pt>
    <dgm:pt modelId="{9732C7FC-C002-4E42-B4D8-5428D9FCD6F1}" type="parTrans" cxnId="{7E6D0BC7-8E54-42F8-B934-900245519E0C}">
      <dgm:prSet/>
      <dgm:spPr/>
      <dgm:t>
        <a:bodyPr/>
        <a:lstStyle/>
        <a:p>
          <a:endParaRPr lang="ru-RU"/>
        </a:p>
      </dgm:t>
    </dgm:pt>
    <dgm:pt modelId="{AE04B226-C173-4F7C-965C-E51205CFBB13}" type="sibTrans" cxnId="{7E6D0BC7-8E54-42F8-B934-900245519E0C}">
      <dgm:prSet/>
      <dgm:spPr/>
      <dgm:t>
        <a:bodyPr/>
        <a:lstStyle/>
        <a:p>
          <a:endParaRPr lang="ru-RU"/>
        </a:p>
      </dgm:t>
    </dgm:pt>
    <dgm:pt modelId="{8597BFE5-E648-43AF-9501-7A489DEC08DD}">
      <dgm:prSet phldrT="[Text]"/>
      <dgm:spPr/>
      <dgm:t>
        <a:bodyPr/>
        <a:lstStyle/>
        <a:p>
          <a:r>
            <a:rPr lang="ru-RU" dirty="0"/>
            <a:t>Грант «</a:t>
          </a:r>
          <a:r>
            <a:rPr lang="ru-RU" dirty="0" err="1"/>
            <a:t>Агростартап</a:t>
          </a:r>
          <a:r>
            <a:rPr lang="ru-RU" dirty="0"/>
            <a:t>» для КФХ</a:t>
          </a:r>
        </a:p>
      </dgm:t>
    </dgm:pt>
    <dgm:pt modelId="{3B802AFD-F273-4A7A-B1A9-846F2C5DF044}" type="parTrans" cxnId="{801C24D1-6BF2-4C74-8B2C-D5717B66264F}">
      <dgm:prSet/>
      <dgm:spPr/>
      <dgm:t>
        <a:bodyPr/>
        <a:lstStyle/>
        <a:p>
          <a:endParaRPr lang="ru-RU"/>
        </a:p>
      </dgm:t>
    </dgm:pt>
    <dgm:pt modelId="{0A823E16-D68E-4742-8D9B-A95A635F300C}" type="sibTrans" cxnId="{801C24D1-6BF2-4C74-8B2C-D5717B66264F}">
      <dgm:prSet/>
      <dgm:spPr/>
      <dgm:t>
        <a:bodyPr/>
        <a:lstStyle/>
        <a:p>
          <a:endParaRPr lang="ru-RU"/>
        </a:p>
      </dgm:t>
    </dgm:pt>
    <dgm:pt modelId="{17CA087E-03BB-413F-B938-753C112CD6A8}">
      <dgm:prSet phldrT="[Text]"/>
      <dgm:spPr/>
      <dgm:t>
        <a:bodyPr/>
        <a:lstStyle/>
        <a:p>
          <a:r>
            <a:rPr lang="ru-RU" dirty="0"/>
            <a:t>Частичное возмещение затрат </a:t>
          </a:r>
          <a:r>
            <a:rPr lang="ru-RU" dirty="0" err="1"/>
            <a:t>СПоК</a:t>
          </a:r>
          <a:endParaRPr lang="ru-RU" dirty="0"/>
        </a:p>
      </dgm:t>
    </dgm:pt>
    <dgm:pt modelId="{8714ECF7-00E5-4F38-9982-035FAD62C54C}" type="parTrans" cxnId="{363B4EAC-4949-4FFE-A417-1FED69C0DCB8}">
      <dgm:prSet/>
      <dgm:spPr/>
      <dgm:t>
        <a:bodyPr/>
        <a:lstStyle/>
        <a:p>
          <a:endParaRPr lang="ru-RU"/>
        </a:p>
      </dgm:t>
    </dgm:pt>
    <dgm:pt modelId="{B8CB8ACC-702E-426C-9EEA-F44AC971B5A0}" type="sibTrans" cxnId="{363B4EAC-4949-4FFE-A417-1FED69C0DCB8}">
      <dgm:prSet/>
      <dgm:spPr/>
      <dgm:t>
        <a:bodyPr/>
        <a:lstStyle/>
        <a:p>
          <a:endParaRPr lang="ru-RU"/>
        </a:p>
      </dgm:t>
    </dgm:pt>
    <dgm:pt modelId="{7817F6F1-4D37-4290-8BCF-5A7DFACAF847}">
      <dgm:prSet phldrT="[Text]"/>
      <dgm:spPr/>
      <dgm:t>
        <a:bodyPr/>
        <a:lstStyle/>
        <a:p>
          <a:r>
            <a:rPr lang="ru-RU" dirty="0"/>
            <a:t>Финансирование деятельности центров компетенций</a:t>
          </a:r>
        </a:p>
      </dgm:t>
    </dgm:pt>
    <dgm:pt modelId="{5B003B78-C324-4173-9FBC-839119AACF06}" type="parTrans" cxnId="{1BD6A23B-FE54-4031-B6BD-D84600405B87}">
      <dgm:prSet/>
      <dgm:spPr/>
      <dgm:t>
        <a:bodyPr/>
        <a:lstStyle/>
        <a:p>
          <a:endParaRPr lang="ru-RU"/>
        </a:p>
      </dgm:t>
    </dgm:pt>
    <dgm:pt modelId="{C4971D33-79EF-420A-B484-C611D009B58E}" type="sibTrans" cxnId="{1BD6A23B-FE54-4031-B6BD-D84600405B87}">
      <dgm:prSet/>
      <dgm:spPr/>
      <dgm:t>
        <a:bodyPr/>
        <a:lstStyle/>
        <a:p>
          <a:endParaRPr lang="ru-RU"/>
        </a:p>
      </dgm:t>
    </dgm:pt>
    <dgm:pt modelId="{E3FD3E10-0134-4B08-9159-BAA4E241A4E8}" type="pres">
      <dgm:prSet presAssocID="{4FCF0228-B6A1-40EC-B68D-BE25C10E1183}" presName="composite" presStyleCnt="0">
        <dgm:presLayoutVars>
          <dgm:chMax val="1"/>
          <dgm:dir/>
          <dgm:resizeHandles val="exact"/>
        </dgm:presLayoutVars>
      </dgm:prSet>
      <dgm:spPr/>
    </dgm:pt>
    <dgm:pt modelId="{13C3D3B3-2925-45CD-8035-8B72187D9603}" type="pres">
      <dgm:prSet presAssocID="{293E54BA-D9D6-4262-94CB-9ED2B8570134}" presName="roof" presStyleLbl="dkBgShp" presStyleIdx="0" presStyleCnt="2"/>
      <dgm:spPr/>
    </dgm:pt>
    <dgm:pt modelId="{BB48B213-0BDB-4B9D-95A9-6F1BE57889B0}" type="pres">
      <dgm:prSet presAssocID="{293E54BA-D9D6-4262-94CB-9ED2B8570134}" presName="pillars" presStyleCnt="0"/>
      <dgm:spPr/>
    </dgm:pt>
    <dgm:pt modelId="{640900A5-D73C-4504-A99C-47AC7B8724B0}" type="pres">
      <dgm:prSet presAssocID="{293E54BA-D9D6-4262-94CB-9ED2B8570134}" presName="pillar1" presStyleLbl="node1" presStyleIdx="0" presStyleCnt="3">
        <dgm:presLayoutVars>
          <dgm:bulletEnabled val="1"/>
        </dgm:presLayoutVars>
      </dgm:prSet>
      <dgm:spPr/>
    </dgm:pt>
    <dgm:pt modelId="{4CCBCC26-7D04-49C3-B40C-B121B05B8827}" type="pres">
      <dgm:prSet presAssocID="{17CA087E-03BB-413F-B938-753C112CD6A8}" presName="pillarX" presStyleLbl="node1" presStyleIdx="1" presStyleCnt="3">
        <dgm:presLayoutVars>
          <dgm:bulletEnabled val="1"/>
        </dgm:presLayoutVars>
      </dgm:prSet>
      <dgm:spPr/>
    </dgm:pt>
    <dgm:pt modelId="{2A91C69E-CE61-4FD3-8680-E75AADB024BE}" type="pres">
      <dgm:prSet presAssocID="{7817F6F1-4D37-4290-8BCF-5A7DFACAF847}" presName="pillarX" presStyleLbl="node1" presStyleIdx="2" presStyleCnt="3">
        <dgm:presLayoutVars>
          <dgm:bulletEnabled val="1"/>
        </dgm:presLayoutVars>
      </dgm:prSet>
      <dgm:spPr/>
    </dgm:pt>
    <dgm:pt modelId="{2FD923FD-EA8E-439F-A333-BAD2A53F18B5}" type="pres">
      <dgm:prSet presAssocID="{293E54BA-D9D6-4262-94CB-9ED2B8570134}" presName="base" presStyleLbl="dkBgShp" presStyleIdx="1" presStyleCnt="2"/>
      <dgm:spPr/>
    </dgm:pt>
  </dgm:ptLst>
  <dgm:cxnLst>
    <dgm:cxn modelId="{1BD6A23B-FE54-4031-B6BD-D84600405B87}" srcId="{293E54BA-D9D6-4262-94CB-9ED2B8570134}" destId="{7817F6F1-4D37-4290-8BCF-5A7DFACAF847}" srcOrd="2" destOrd="0" parTransId="{5B003B78-C324-4173-9FBC-839119AACF06}" sibTransId="{C4971D33-79EF-420A-B484-C611D009B58E}"/>
    <dgm:cxn modelId="{63A1E55B-18DA-4994-B7BE-C69C9C11F90E}" type="presOf" srcId="{7817F6F1-4D37-4290-8BCF-5A7DFACAF847}" destId="{2A91C69E-CE61-4FD3-8680-E75AADB024BE}" srcOrd="0" destOrd="0" presId="urn:microsoft.com/office/officeart/2005/8/layout/hList3"/>
    <dgm:cxn modelId="{0BEC227D-8BB4-4A15-B1E0-78AB73EA90BD}" type="presOf" srcId="{293E54BA-D9D6-4262-94CB-9ED2B8570134}" destId="{13C3D3B3-2925-45CD-8035-8B72187D9603}" srcOrd="0" destOrd="0" presId="urn:microsoft.com/office/officeart/2005/8/layout/hList3"/>
    <dgm:cxn modelId="{5A8C1F82-C370-4467-9A80-85CC6EFA4BA2}" type="presOf" srcId="{8597BFE5-E648-43AF-9501-7A489DEC08DD}" destId="{640900A5-D73C-4504-A99C-47AC7B8724B0}" srcOrd="0" destOrd="0" presId="urn:microsoft.com/office/officeart/2005/8/layout/hList3"/>
    <dgm:cxn modelId="{363B4EAC-4949-4FFE-A417-1FED69C0DCB8}" srcId="{293E54BA-D9D6-4262-94CB-9ED2B8570134}" destId="{17CA087E-03BB-413F-B938-753C112CD6A8}" srcOrd="1" destOrd="0" parTransId="{8714ECF7-00E5-4F38-9982-035FAD62C54C}" sibTransId="{B8CB8ACC-702E-426C-9EEA-F44AC971B5A0}"/>
    <dgm:cxn modelId="{7E6D0BC7-8E54-42F8-B934-900245519E0C}" srcId="{4FCF0228-B6A1-40EC-B68D-BE25C10E1183}" destId="{293E54BA-D9D6-4262-94CB-9ED2B8570134}" srcOrd="0" destOrd="0" parTransId="{9732C7FC-C002-4E42-B4D8-5428D9FCD6F1}" sibTransId="{AE04B226-C173-4F7C-965C-E51205CFBB13}"/>
    <dgm:cxn modelId="{801C24D1-6BF2-4C74-8B2C-D5717B66264F}" srcId="{293E54BA-D9D6-4262-94CB-9ED2B8570134}" destId="{8597BFE5-E648-43AF-9501-7A489DEC08DD}" srcOrd="0" destOrd="0" parTransId="{3B802AFD-F273-4A7A-B1A9-846F2C5DF044}" sibTransId="{0A823E16-D68E-4742-8D9B-A95A635F300C}"/>
    <dgm:cxn modelId="{0756C8D4-1C0B-4CD3-9AD9-E8538FC5DA64}" type="presOf" srcId="{17CA087E-03BB-413F-B938-753C112CD6A8}" destId="{4CCBCC26-7D04-49C3-B40C-B121B05B8827}" srcOrd="0" destOrd="0" presId="urn:microsoft.com/office/officeart/2005/8/layout/hList3"/>
    <dgm:cxn modelId="{41FFC4E3-DFBB-4C8C-AA44-BB6F5F4EFFC4}" type="presOf" srcId="{4FCF0228-B6A1-40EC-B68D-BE25C10E1183}" destId="{E3FD3E10-0134-4B08-9159-BAA4E241A4E8}" srcOrd="0" destOrd="0" presId="urn:microsoft.com/office/officeart/2005/8/layout/hList3"/>
    <dgm:cxn modelId="{C98692FE-B9E2-49BB-99C2-28B93005B41F}" type="presParOf" srcId="{E3FD3E10-0134-4B08-9159-BAA4E241A4E8}" destId="{13C3D3B3-2925-45CD-8035-8B72187D9603}" srcOrd="0" destOrd="0" presId="urn:microsoft.com/office/officeart/2005/8/layout/hList3"/>
    <dgm:cxn modelId="{989EC25D-C4DE-4605-8195-381714354A61}" type="presParOf" srcId="{E3FD3E10-0134-4B08-9159-BAA4E241A4E8}" destId="{BB48B213-0BDB-4B9D-95A9-6F1BE57889B0}" srcOrd="1" destOrd="0" presId="urn:microsoft.com/office/officeart/2005/8/layout/hList3"/>
    <dgm:cxn modelId="{DBA51659-8E47-4CE9-AB52-92ECE81A96A2}" type="presParOf" srcId="{BB48B213-0BDB-4B9D-95A9-6F1BE57889B0}" destId="{640900A5-D73C-4504-A99C-47AC7B8724B0}" srcOrd="0" destOrd="0" presId="urn:microsoft.com/office/officeart/2005/8/layout/hList3"/>
    <dgm:cxn modelId="{A356CD32-77CB-462C-BEDE-6EC743301A46}" type="presParOf" srcId="{BB48B213-0BDB-4B9D-95A9-6F1BE57889B0}" destId="{4CCBCC26-7D04-49C3-B40C-B121B05B8827}" srcOrd="1" destOrd="0" presId="urn:microsoft.com/office/officeart/2005/8/layout/hList3"/>
    <dgm:cxn modelId="{95FEC386-6199-41DF-A23A-5B66E951AAFF}" type="presParOf" srcId="{BB48B213-0BDB-4B9D-95A9-6F1BE57889B0}" destId="{2A91C69E-CE61-4FD3-8680-E75AADB024BE}" srcOrd="2" destOrd="0" presId="urn:microsoft.com/office/officeart/2005/8/layout/hList3"/>
    <dgm:cxn modelId="{C6C13F3C-B679-44C2-9DE1-950B1AABF7E3}" type="presParOf" srcId="{E3FD3E10-0134-4B08-9159-BAA4E241A4E8}" destId="{2FD923FD-EA8E-439F-A333-BAD2A53F18B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ACC84F-5F0F-4228-B5B2-BE5DC2FBB50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1FE106-F0E1-4E3E-A63E-F579817CB192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/>
            <a:t>МСХ</a:t>
          </a:r>
        </a:p>
      </dgm:t>
    </dgm:pt>
    <dgm:pt modelId="{3B437ED4-218F-4F3E-B6C1-AA7E6370F795}" type="parTrans" cxnId="{E96A91F1-1D18-45E2-8EA2-55D1C09220C0}">
      <dgm:prSet/>
      <dgm:spPr/>
      <dgm:t>
        <a:bodyPr/>
        <a:lstStyle/>
        <a:p>
          <a:endParaRPr lang="ru-RU"/>
        </a:p>
      </dgm:t>
    </dgm:pt>
    <dgm:pt modelId="{303D3DFA-4E26-41FA-8966-D139BA6F1E95}" type="sibTrans" cxnId="{E96A91F1-1D18-45E2-8EA2-55D1C09220C0}">
      <dgm:prSet/>
      <dgm:spPr/>
      <dgm:t>
        <a:bodyPr/>
        <a:lstStyle/>
        <a:p>
          <a:endParaRPr lang="ru-RU"/>
        </a:p>
      </dgm:t>
    </dgm:pt>
    <dgm:pt modelId="{2D8F6B8A-9688-4133-B538-78EABBAB8199}">
      <dgm:prSet phldrT="[Текст]"/>
      <dgm:spPr/>
      <dgm:t>
        <a:bodyPr/>
        <a:lstStyle/>
        <a:p>
          <a:r>
            <a:rPr lang="ru-RU" dirty="0"/>
            <a:t>КФХ-1</a:t>
          </a:r>
        </a:p>
      </dgm:t>
    </dgm:pt>
    <dgm:pt modelId="{CBAA2379-D4D1-4A94-B6DA-C0122A4DC470}" type="parTrans" cxnId="{AFDDA13E-D7EA-4D7D-8CB9-DA1D5EC89954}">
      <dgm:prSet/>
      <dgm:spPr/>
      <dgm:t>
        <a:bodyPr/>
        <a:lstStyle/>
        <a:p>
          <a:endParaRPr lang="ru-RU"/>
        </a:p>
      </dgm:t>
    </dgm:pt>
    <dgm:pt modelId="{8837E091-6B23-492F-990C-DBE41B50F588}" type="sibTrans" cxnId="{AFDDA13E-D7EA-4D7D-8CB9-DA1D5EC89954}">
      <dgm:prSet/>
      <dgm:spPr/>
      <dgm:t>
        <a:bodyPr/>
        <a:lstStyle/>
        <a:p>
          <a:endParaRPr lang="ru-RU"/>
        </a:p>
      </dgm:t>
    </dgm:pt>
    <dgm:pt modelId="{B899B233-D850-4ED1-A5A8-CF711FC61550}">
      <dgm:prSet phldrT="[Текст]"/>
      <dgm:spPr/>
      <dgm:t>
        <a:bodyPr/>
        <a:lstStyle/>
        <a:p>
          <a:r>
            <a:rPr lang="ru-RU" dirty="0"/>
            <a:t>КФХ-2</a:t>
          </a:r>
        </a:p>
      </dgm:t>
    </dgm:pt>
    <dgm:pt modelId="{E3445587-C1F0-4405-9C6F-41F9CE4D5002}" type="parTrans" cxnId="{747D88B1-9428-42F5-9420-B672E36AB7D3}">
      <dgm:prSet/>
      <dgm:spPr/>
      <dgm:t>
        <a:bodyPr/>
        <a:lstStyle/>
        <a:p>
          <a:endParaRPr lang="ru-RU"/>
        </a:p>
      </dgm:t>
    </dgm:pt>
    <dgm:pt modelId="{8A59FF1D-0F02-45E5-A866-60E9664B39BD}" type="sibTrans" cxnId="{747D88B1-9428-42F5-9420-B672E36AB7D3}">
      <dgm:prSet/>
      <dgm:spPr/>
      <dgm:t>
        <a:bodyPr/>
        <a:lstStyle/>
        <a:p>
          <a:endParaRPr lang="ru-RU"/>
        </a:p>
      </dgm:t>
    </dgm:pt>
    <dgm:pt modelId="{064E1052-E6A5-40CD-AAAE-34F43328B053}">
      <dgm:prSet phldrT="[Текст]"/>
      <dgm:spPr/>
      <dgm:t>
        <a:bodyPr/>
        <a:lstStyle/>
        <a:p>
          <a:r>
            <a:rPr lang="ru-RU" dirty="0"/>
            <a:t>КФХ-3</a:t>
          </a:r>
        </a:p>
      </dgm:t>
    </dgm:pt>
    <dgm:pt modelId="{ADE43C47-8BEE-4076-835B-36277CDCBF58}" type="parTrans" cxnId="{D577B27E-642F-4DAD-BE2F-B0FA5237665F}">
      <dgm:prSet/>
      <dgm:spPr/>
      <dgm:t>
        <a:bodyPr/>
        <a:lstStyle/>
        <a:p>
          <a:endParaRPr lang="ru-RU"/>
        </a:p>
      </dgm:t>
    </dgm:pt>
    <dgm:pt modelId="{160E8C03-3EE9-40B0-98A1-80F9C4C040A5}" type="sibTrans" cxnId="{D577B27E-642F-4DAD-BE2F-B0FA5237665F}">
      <dgm:prSet/>
      <dgm:spPr/>
      <dgm:t>
        <a:bodyPr/>
        <a:lstStyle/>
        <a:p>
          <a:endParaRPr lang="ru-RU"/>
        </a:p>
      </dgm:t>
    </dgm:pt>
    <dgm:pt modelId="{9DBBA9B8-3C46-4C8C-8DD2-D8F6276CF37E}" type="pres">
      <dgm:prSet presAssocID="{38ACC84F-5F0F-4228-B5B2-BE5DC2FBB50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B88D002-9490-455E-91E7-54CF4B565D43}" type="pres">
      <dgm:prSet presAssocID="{AD1FE106-F0E1-4E3E-A63E-F579817CB192}" presName="centerShape" presStyleLbl="node0" presStyleIdx="0" presStyleCnt="1" custLinFactNeighborX="-64"/>
      <dgm:spPr/>
    </dgm:pt>
    <dgm:pt modelId="{C3794FC8-2D07-4C64-B475-8269C4501CBC}" type="pres">
      <dgm:prSet presAssocID="{CBAA2379-D4D1-4A94-B6DA-C0122A4DC470}" presName="parTrans" presStyleLbl="bgSibTrans2D1" presStyleIdx="0" presStyleCnt="3" custAng="10673067" custScaleX="99477" custLinFactY="44925" custLinFactNeighborX="-7480" custLinFactNeighborY="100000"/>
      <dgm:spPr/>
    </dgm:pt>
    <dgm:pt modelId="{106B8166-A570-418B-B817-F299C7BDAAAD}" type="pres">
      <dgm:prSet presAssocID="{2D8F6B8A-9688-4133-B538-78EABBAB8199}" presName="node" presStyleLbl="node1" presStyleIdx="0" presStyleCnt="3" custRadScaleRad="100104" custRadScaleInc="-70">
        <dgm:presLayoutVars>
          <dgm:bulletEnabled val="1"/>
        </dgm:presLayoutVars>
      </dgm:prSet>
      <dgm:spPr/>
    </dgm:pt>
    <dgm:pt modelId="{FD7897B0-E200-4B51-B57D-917DC0F1BB5B}" type="pres">
      <dgm:prSet presAssocID="{E3445587-C1F0-4405-9C6F-41F9CE4D5002}" presName="parTrans" presStyleLbl="bgSibTrans2D1" presStyleIdx="1" presStyleCnt="3" custAng="10799956" custScaleX="62678" custLinFactNeighborY="82736"/>
      <dgm:spPr/>
    </dgm:pt>
    <dgm:pt modelId="{84B362C1-8F98-4836-92C5-FB590D4BA3F9}" type="pres">
      <dgm:prSet presAssocID="{B899B233-D850-4ED1-A5A8-CF711FC61550}" presName="node" presStyleLbl="node1" presStyleIdx="1" presStyleCnt="3" custRadScaleRad="100000" custRadScaleInc="-121">
        <dgm:presLayoutVars>
          <dgm:bulletEnabled val="1"/>
        </dgm:presLayoutVars>
      </dgm:prSet>
      <dgm:spPr/>
    </dgm:pt>
    <dgm:pt modelId="{786C86D6-7542-4B79-8C03-9DE174171C38}" type="pres">
      <dgm:prSet presAssocID="{ADE43C47-8BEE-4076-835B-36277CDCBF58}" presName="parTrans" presStyleLbl="bgSibTrans2D1" presStyleIdx="2" presStyleCnt="3" custAng="10830699" custLinFactY="38836" custLinFactNeighborX="7479" custLinFactNeighborY="100000"/>
      <dgm:spPr/>
    </dgm:pt>
    <dgm:pt modelId="{29CA2E64-5F60-41CE-9CE7-591729A5FA83}" type="pres">
      <dgm:prSet presAssocID="{064E1052-E6A5-40CD-AAAE-34F43328B053}" presName="node" presStyleLbl="node1" presStyleIdx="2" presStyleCnt="3" custRadScaleRad="99896" custRadScaleInc="-70">
        <dgm:presLayoutVars>
          <dgm:bulletEnabled val="1"/>
        </dgm:presLayoutVars>
      </dgm:prSet>
      <dgm:spPr/>
    </dgm:pt>
  </dgm:ptLst>
  <dgm:cxnLst>
    <dgm:cxn modelId="{FF8A7600-3A41-4438-B6F2-993CA36E3B7E}" type="presOf" srcId="{AD1FE106-F0E1-4E3E-A63E-F579817CB192}" destId="{8B88D002-9490-455E-91E7-54CF4B565D43}" srcOrd="0" destOrd="0" presId="urn:microsoft.com/office/officeart/2005/8/layout/radial4"/>
    <dgm:cxn modelId="{B3F5050E-B0CA-44F9-B15C-DD0EDE3F5397}" type="presOf" srcId="{064E1052-E6A5-40CD-AAAE-34F43328B053}" destId="{29CA2E64-5F60-41CE-9CE7-591729A5FA83}" srcOrd="0" destOrd="0" presId="urn:microsoft.com/office/officeart/2005/8/layout/radial4"/>
    <dgm:cxn modelId="{4C9A3F1B-0748-4D81-A416-C05562E87DC5}" type="presOf" srcId="{E3445587-C1F0-4405-9C6F-41F9CE4D5002}" destId="{FD7897B0-E200-4B51-B57D-917DC0F1BB5B}" srcOrd="0" destOrd="0" presId="urn:microsoft.com/office/officeart/2005/8/layout/radial4"/>
    <dgm:cxn modelId="{722DAE3A-C7A8-43B5-886A-028C04C41EA3}" type="presOf" srcId="{CBAA2379-D4D1-4A94-B6DA-C0122A4DC470}" destId="{C3794FC8-2D07-4C64-B475-8269C4501CBC}" srcOrd="0" destOrd="0" presId="urn:microsoft.com/office/officeart/2005/8/layout/radial4"/>
    <dgm:cxn modelId="{AFDDA13E-D7EA-4D7D-8CB9-DA1D5EC89954}" srcId="{AD1FE106-F0E1-4E3E-A63E-F579817CB192}" destId="{2D8F6B8A-9688-4133-B538-78EABBAB8199}" srcOrd="0" destOrd="0" parTransId="{CBAA2379-D4D1-4A94-B6DA-C0122A4DC470}" sibTransId="{8837E091-6B23-492F-990C-DBE41B50F588}"/>
    <dgm:cxn modelId="{D577B27E-642F-4DAD-BE2F-B0FA5237665F}" srcId="{AD1FE106-F0E1-4E3E-A63E-F579817CB192}" destId="{064E1052-E6A5-40CD-AAAE-34F43328B053}" srcOrd="2" destOrd="0" parTransId="{ADE43C47-8BEE-4076-835B-36277CDCBF58}" sibTransId="{160E8C03-3EE9-40B0-98A1-80F9C4C040A5}"/>
    <dgm:cxn modelId="{7862FB7E-AD83-4D04-86B5-DBDE9D139A82}" type="presOf" srcId="{38ACC84F-5F0F-4228-B5B2-BE5DC2FBB50C}" destId="{9DBBA9B8-3C46-4C8C-8DD2-D8F6276CF37E}" srcOrd="0" destOrd="0" presId="urn:microsoft.com/office/officeart/2005/8/layout/radial4"/>
    <dgm:cxn modelId="{EC4D2789-D3A6-40D5-BED6-A9BA8F24BDC8}" type="presOf" srcId="{B899B233-D850-4ED1-A5A8-CF711FC61550}" destId="{84B362C1-8F98-4836-92C5-FB590D4BA3F9}" srcOrd="0" destOrd="0" presId="urn:microsoft.com/office/officeart/2005/8/layout/radial4"/>
    <dgm:cxn modelId="{747D88B1-9428-42F5-9420-B672E36AB7D3}" srcId="{AD1FE106-F0E1-4E3E-A63E-F579817CB192}" destId="{B899B233-D850-4ED1-A5A8-CF711FC61550}" srcOrd="1" destOrd="0" parTransId="{E3445587-C1F0-4405-9C6F-41F9CE4D5002}" sibTransId="{8A59FF1D-0F02-45E5-A866-60E9664B39BD}"/>
    <dgm:cxn modelId="{AA5E9FE4-5E25-4E36-B069-696FF13E9308}" type="presOf" srcId="{ADE43C47-8BEE-4076-835B-36277CDCBF58}" destId="{786C86D6-7542-4B79-8C03-9DE174171C38}" srcOrd="0" destOrd="0" presId="urn:microsoft.com/office/officeart/2005/8/layout/radial4"/>
    <dgm:cxn modelId="{7E61DFE4-CA5C-45B3-A9A8-605E796426DF}" type="presOf" srcId="{2D8F6B8A-9688-4133-B538-78EABBAB8199}" destId="{106B8166-A570-418B-B817-F299C7BDAAAD}" srcOrd="0" destOrd="0" presId="urn:microsoft.com/office/officeart/2005/8/layout/radial4"/>
    <dgm:cxn modelId="{E96A91F1-1D18-45E2-8EA2-55D1C09220C0}" srcId="{38ACC84F-5F0F-4228-B5B2-BE5DC2FBB50C}" destId="{AD1FE106-F0E1-4E3E-A63E-F579817CB192}" srcOrd="0" destOrd="0" parTransId="{3B437ED4-218F-4F3E-B6C1-AA7E6370F795}" sibTransId="{303D3DFA-4E26-41FA-8966-D139BA6F1E95}"/>
    <dgm:cxn modelId="{1CDE125E-B771-43C9-AC24-4F8962DC5BC9}" type="presParOf" srcId="{9DBBA9B8-3C46-4C8C-8DD2-D8F6276CF37E}" destId="{8B88D002-9490-455E-91E7-54CF4B565D43}" srcOrd="0" destOrd="0" presId="urn:microsoft.com/office/officeart/2005/8/layout/radial4"/>
    <dgm:cxn modelId="{25134690-94BB-4B96-9649-7D8A59509617}" type="presParOf" srcId="{9DBBA9B8-3C46-4C8C-8DD2-D8F6276CF37E}" destId="{C3794FC8-2D07-4C64-B475-8269C4501CBC}" srcOrd="1" destOrd="0" presId="urn:microsoft.com/office/officeart/2005/8/layout/radial4"/>
    <dgm:cxn modelId="{3EB268F1-B6F7-4882-9D7C-C58513797645}" type="presParOf" srcId="{9DBBA9B8-3C46-4C8C-8DD2-D8F6276CF37E}" destId="{106B8166-A570-418B-B817-F299C7BDAAAD}" srcOrd="2" destOrd="0" presId="urn:microsoft.com/office/officeart/2005/8/layout/radial4"/>
    <dgm:cxn modelId="{510603E7-A559-4F2B-9DC9-E88890533CED}" type="presParOf" srcId="{9DBBA9B8-3C46-4C8C-8DD2-D8F6276CF37E}" destId="{FD7897B0-E200-4B51-B57D-917DC0F1BB5B}" srcOrd="3" destOrd="0" presId="urn:microsoft.com/office/officeart/2005/8/layout/radial4"/>
    <dgm:cxn modelId="{ABCE5371-7347-468E-B41F-D09E6E1A5A92}" type="presParOf" srcId="{9DBBA9B8-3C46-4C8C-8DD2-D8F6276CF37E}" destId="{84B362C1-8F98-4836-92C5-FB590D4BA3F9}" srcOrd="4" destOrd="0" presId="urn:microsoft.com/office/officeart/2005/8/layout/radial4"/>
    <dgm:cxn modelId="{5C39CD26-6210-4480-B77E-84F0D888765B}" type="presParOf" srcId="{9DBBA9B8-3C46-4C8C-8DD2-D8F6276CF37E}" destId="{786C86D6-7542-4B79-8C03-9DE174171C38}" srcOrd="5" destOrd="0" presId="urn:microsoft.com/office/officeart/2005/8/layout/radial4"/>
    <dgm:cxn modelId="{7330FE27-745D-4664-827D-3372B9EABF07}" type="presParOf" srcId="{9DBBA9B8-3C46-4C8C-8DD2-D8F6276CF37E}" destId="{29CA2E64-5F60-41CE-9CE7-591729A5FA8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2813C3-738D-4063-97DE-E6A2488F379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69771B-1ED9-418C-BD0A-76A32654BAF3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err="1"/>
            <a:t>СПоК</a:t>
          </a:r>
          <a:endParaRPr lang="ru-RU" dirty="0"/>
        </a:p>
      </dgm:t>
    </dgm:pt>
    <dgm:pt modelId="{E9673595-5D21-48D2-AC04-551A030B87F0}" type="parTrans" cxnId="{7567A157-49D4-4316-AB32-42D63DDDD43A}">
      <dgm:prSet/>
      <dgm:spPr/>
      <dgm:t>
        <a:bodyPr/>
        <a:lstStyle/>
        <a:p>
          <a:endParaRPr lang="ru-RU"/>
        </a:p>
      </dgm:t>
    </dgm:pt>
    <dgm:pt modelId="{1E8A26E0-7716-4087-9236-D55ADDEDEDA0}" type="sibTrans" cxnId="{7567A157-49D4-4316-AB32-42D63DDDD43A}">
      <dgm:prSet/>
      <dgm:spPr/>
      <dgm:t>
        <a:bodyPr/>
        <a:lstStyle/>
        <a:p>
          <a:endParaRPr lang="ru-RU"/>
        </a:p>
      </dgm:t>
    </dgm:pt>
    <dgm:pt modelId="{34859B18-82A0-43BE-9872-2B42AC6E0140}">
      <dgm:prSet phldrT="[Текст]"/>
      <dgm:spPr/>
      <dgm:t>
        <a:bodyPr/>
        <a:lstStyle/>
        <a:p>
          <a:r>
            <a:rPr lang="ru-RU" dirty="0"/>
            <a:t>КФХ-1</a:t>
          </a:r>
        </a:p>
      </dgm:t>
    </dgm:pt>
    <dgm:pt modelId="{D8411A24-08AD-4722-8E9E-86000CFCE037}" type="parTrans" cxnId="{CFE5D9CD-2540-4B93-A401-A5B10D5F5F4A}">
      <dgm:prSet/>
      <dgm:spPr/>
      <dgm:t>
        <a:bodyPr/>
        <a:lstStyle/>
        <a:p>
          <a:endParaRPr lang="ru-RU"/>
        </a:p>
      </dgm:t>
    </dgm:pt>
    <dgm:pt modelId="{290A78B5-F452-47CA-B127-3E8A94D6A956}" type="sibTrans" cxnId="{CFE5D9CD-2540-4B93-A401-A5B10D5F5F4A}">
      <dgm:prSet/>
      <dgm:spPr/>
      <dgm:t>
        <a:bodyPr/>
        <a:lstStyle/>
        <a:p>
          <a:endParaRPr lang="ru-RU"/>
        </a:p>
      </dgm:t>
    </dgm:pt>
    <dgm:pt modelId="{9C498AF8-7A14-42FB-98AF-04A05ED86AA4}">
      <dgm:prSet phldrT="[Текст]"/>
      <dgm:spPr/>
      <dgm:t>
        <a:bodyPr/>
        <a:lstStyle/>
        <a:p>
          <a:r>
            <a:rPr lang="ru-RU" dirty="0"/>
            <a:t>КФХ-2</a:t>
          </a:r>
        </a:p>
      </dgm:t>
    </dgm:pt>
    <dgm:pt modelId="{605AAD8F-C588-4000-9011-3EFE49688737}" type="parTrans" cxnId="{0EDD67B9-7503-45EF-94E1-D297BB0863AD}">
      <dgm:prSet/>
      <dgm:spPr/>
      <dgm:t>
        <a:bodyPr/>
        <a:lstStyle/>
        <a:p>
          <a:endParaRPr lang="ru-RU"/>
        </a:p>
      </dgm:t>
    </dgm:pt>
    <dgm:pt modelId="{A825C2F2-6225-490D-8341-87A1C23666C2}" type="sibTrans" cxnId="{0EDD67B9-7503-45EF-94E1-D297BB0863AD}">
      <dgm:prSet/>
      <dgm:spPr/>
      <dgm:t>
        <a:bodyPr/>
        <a:lstStyle/>
        <a:p>
          <a:endParaRPr lang="ru-RU"/>
        </a:p>
      </dgm:t>
    </dgm:pt>
    <dgm:pt modelId="{59D76511-5CEF-4112-817B-4F9DCC8ADC7A}">
      <dgm:prSet phldrT="[Текст]"/>
      <dgm:spPr/>
      <dgm:t>
        <a:bodyPr/>
        <a:lstStyle/>
        <a:p>
          <a:r>
            <a:rPr lang="ru-RU" dirty="0"/>
            <a:t>КФХ-3</a:t>
          </a:r>
        </a:p>
      </dgm:t>
    </dgm:pt>
    <dgm:pt modelId="{544A49BA-60C2-4F0D-95F7-D32EC79F5685}" type="parTrans" cxnId="{18082D2C-ABD7-4C3B-B682-A425782BD51A}">
      <dgm:prSet/>
      <dgm:spPr/>
      <dgm:t>
        <a:bodyPr/>
        <a:lstStyle/>
        <a:p>
          <a:endParaRPr lang="ru-RU"/>
        </a:p>
      </dgm:t>
    </dgm:pt>
    <dgm:pt modelId="{0E040B11-1E65-4F78-9782-2F9570F0AC49}" type="sibTrans" cxnId="{18082D2C-ABD7-4C3B-B682-A425782BD51A}">
      <dgm:prSet/>
      <dgm:spPr/>
      <dgm:t>
        <a:bodyPr/>
        <a:lstStyle/>
        <a:p>
          <a:endParaRPr lang="ru-RU"/>
        </a:p>
      </dgm:t>
    </dgm:pt>
    <dgm:pt modelId="{4D93B1A1-296F-4202-B557-054C37D76834}" type="pres">
      <dgm:prSet presAssocID="{FD2813C3-738D-4063-97DE-E6A2488F379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4F6BCDB-60D8-46D7-91D5-14D657A3CEB0}" type="pres">
      <dgm:prSet presAssocID="{FC69771B-1ED9-418C-BD0A-76A32654BAF3}" presName="centerShape" presStyleLbl="node0" presStyleIdx="0" presStyleCnt="1"/>
      <dgm:spPr/>
    </dgm:pt>
    <dgm:pt modelId="{169BA7B8-581C-483A-B66E-A62B3BED967B}" type="pres">
      <dgm:prSet presAssocID="{D8411A24-08AD-4722-8E9E-86000CFCE037}" presName="parTrans" presStyleLbl="bgSibTrans2D1" presStyleIdx="0" presStyleCnt="3"/>
      <dgm:spPr/>
    </dgm:pt>
    <dgm:pt modelId="{9AD92A3F-19C6-46A5-B654-2BA561197A84}" type="pres">
      <dgm:prSet presAssocID="{34859B18-82A0-43BE-9872-2B42AC6E0140}" presName="node" presStyleLbl="node1" presStyleIdx="0" presStyleCnt="3">
        <dgm:presLayoutVars>
          <dgm:bulletEnabled val="1"/>
        </dgm:presLayoutVars>
      </dgm:prSet>
      <dgm:spPr/>
    </dgm:pt>
    <dgm:pt modelId="{85D07927-497E-4541-BE5C-441B1FE2839E}" type="pres">
      <dgm:prSet presAssocID="{605AAD8F-C588-4000-9011-3EFE49688737}" presName="parTrans" presStyleLbl="bgSibTrans2D1" presStyleIdx="1" presStyleCnt="3"/>
      <dgm:spPr/>
    </dgm:pt>
    <dgm:pt modelId="{AEE35076-21F8-4B3E-97C3-A7BF98F29D41}" type="pres">
      <dgm:prSet presAssocID="{9C498AF8-7A14-42FB-98AF-04A05ED86AA4}" presName="node" presStyleLbl="node1" presStyleIdx="1" presStyleCnt="3">
        <dgm:presLayoutVars>
          <dgm:bulletEnabled val="1"/>
        </dgm:presLayoutVars>
      </dgm:prSet>
      <dgm:spPr/>
    </dgm:pt>
    <dgm:pt modelId="{309692DC-2A91-4309-855B-DF78464CA230}" type="pres">
      <dgm:prSet presAssocID="{544A49BA-60C2-4F0D-95F7-D32EC79F5685}" presName="parTrans" presStyleLbl="bgSibTrans2D1" presStyleIdx="2" presStyleCnt="3"/>
      <dgm:spPr/>
    </dgm:pt>
    <dgm:pt modelId="{7F5E37BA-2B36-4BB6-9018-BCAADDBFFF0A}" type="pres">
      <dgm:prSet presAssocID="{59D76511-5CEF-4112-817B-4F9DCC8ADC7A}" presName="node" presStyleLbl="node1" presStyleIdx="2" presStyleCnt="3">
        <dgm:presLayoutVars>
          <dgm:bulletEnabled val="1"/>
        </dgm:presLayoutVars>
      </dgm:prSet>
      <dgm:spPr/>
    </dgm:pt>
  </dgm:ptLst>
  <dgm:cxnLst>
    <dgm:cxn modelId="{18082D2C-ABD7-4C3B-B682-A425782BD51A}" srcId="{FC69771B-1ED9-418C-BD0A-76A32654BAF3}" destId="{59D76511-5CEF-4112-817B-4F9DCC8ADC7A}" srcOrd="2" destOrd="0" parTransId="{544A49BA-60C2-4F0D-95F7-D32EC79F5685}" sibTransId="{0E040B11-1E65-4F78-9782-2F9570F0AC49}"/>
    <dgm:cxn modelId="{C5863634-6251-415A-88B6-C1D394E2FE52}" type="presOf" srcId="{D8411A24-08AD-4722-8E9E-86000CFCE037}" destId="{169BA7B8-581C-483A-B66E-A62B3BED967B}" srcOrd="0" destOrd="0" presId="urn:microsoft.com/office/officeart/2005/8/layout/radial4"/>
    <dgm:cxn modelId="{197F2760-4492-4C4B-A04A-FABC98EA5C8E}" type="presOf" srcId="{FC69771B-1ED9-418C-BD0A-76A32654BAF3}" destId="{44F6BCDB-60D8-46D7-91D5-14D657A3CEB0}" srcOrd="0" destOrd="0" presId="urn:microsoft.com/office/officeart/2005/8/layout/radial4"/>
    <dgm:cxn modelId="{7567A157-49D4-4316-AB32-42D63DDDD43A}" srcId="{FD2813C3-738D-4063-97DE-E6A2488F3792}" destId="{FC69771B-1ED9-418C-BD0A-76A32654BAF3}" srcOrd="0" destOrd="0" parTransId="{E9673595-5D21-48D2-AC04-551A030B87F0}" sibTransId="{1E8A26E0-7716-4087-9236-D55ADDEDEDA0}"/>
    <dgm:cxn modelId="{A4B5127C-9EEB-4E41-A9AF-15B5E67268BC}" type="presOf" srcId="{59D76511-5CEF-4112-817B-4F9DCC8ADC7A}" destId="{7F5E37BA-2B36-4BB6-9018-BCAADDBFFF0A}" srcOrd="0" destOrd="0" presId="urn:microsoft.com/office/officeart/2005/8/layout/radial4"/>
    <dgm:cxn modelId="{5DF034B1-B29D-47E7-AE5A-928A47C078A3}" type="presOf" srcId="{605AAD8F-C588-4000-9011-3EFE49688737}" destId="{85D07927-497E-4541-BE5C-441B1FE2839E}" srcOrd="0" destOrd="0" presId="urn:microsoft.com/office/officeart/2005/8/layout/radial4"/>
    <dgm:cxn modelId="{6AC9E4B5-1432-498B-B71F-6E86C492F1C9}" type="presOf" srcId="{34859B18-82A0-43BE-9872-2B42AC6E0140}" destId="{9AD92A3F-19C6-46A5-B654-2BA561197A84}" srcOrd="0" destOrd="0" presId="urn:microsoft.com/office/officeart/2005/8/layout/radial4"/>
    <dgm:cxn modelId="{37F0EEB6-08CD-4907-A88D-5033F9DA2B8D}" type="presOf" srcId="{FD2813C3-738D-4063-97DE-E6A2488F3792}" destId="{4D93B1A1-296F-4202-B557-054C37D76834}" srcOrd="0" destOrd="0" presId="urn:microsoft.com/office/officeart/2005/8/layout/radial4"/>
    <dgm:cxn modelId="{0EDD67B9-7503-45EF-94E1-D297BB0863AD}" srcId="{FC69771B-1ED9-418C-BD0A-76A32654BAF3}" destId="{9C498AF8-7A14-42FB-98AF-04A05ED86AA4}" srcOrd="1" destOrd="0" parTransId="{605AAD8F-C588-4000-9011-3EFE49688737}" sibTransId="{A825C2F2-6225-490D-8341-87A1C23666C2}"/>
    <dgm:cxn modelId="{83E640C7-7839-40E1-BB84-B32C1CBEA8A0}" type="presOf" srcId="{9C498AF8-7A14-42FB-98AF-04A05ED86AA4}" destId="{AEE35076-21F8-4B3E-97C3-A7BF98F29D41}" srcOrd="0" destOrd="0" presId="urn:microsoft.com/office/officeart/2005/8/layout/radial4"/>
    <dgm:cxn modelId="{CFE5D9CD-2540-4B93-A401-A5B10D5F5F4A}" srcId="{FC69771B-1ED9-418C-BD0A-76A32654BAF3}" destId="{34859B18-82A0-43BE-9872-2B42AC6E0140}" srcOrd="0" destOrd="0" parTransId="{D8411A24-08AD-4722-8E9E-86000CFCE037}" sibTransId="{290A78B5-F452-47CA-B127-3E8A94D6A956}"/>
    <dgm:cxn modelId="{979177E2-F81B-49F8-9D8A-87423AA6E436}" type="presOf" srcId="{544A49BA-60C2-4F0D-95F7-D32EC79F5685}" destId="{309692DC-2A91-4309-855B-DF78464CA230}" srcOrd="0" destOrd="0" presId="urn:microsoft.com/office/officeart/2005/8/layout/radial4"/>
    <dgm:cxn modelId="{96CF70DF-4881-4AB8-A200-1D9D82151614}" type="presParOf" srcId="{4D93B1A1-296F-4202-B557-054C37D76834}" destId="{44F6BCDB-60D8-46D7-91D5-14D657A3CEB0}" srcOrd="0" destOrd="0" presId="urn:microsoft.com/office/officeart/2005/8/layout/radial4"/>
    <dgm:cxn modelId="{7B579B1E-1ACC-4614-865A-120B221B2FBF}" type="presParOf" srcId="{4D93B1A1-296F-4202-B557-054C37D76834}" destId="{169BA7B8-581C-483A-B66E-A62B3BED967B}" srcOrd="1" destOrd="0" presId="urn:microsoft.com/office/officeart/2005/8/layout/radial4"/>
    <dgm:cxn modelId="{D7ECD32E-13C9-43FD-8899-9296852C3CF1}" type="presParOf" srcId="{4D93B1A1-296F-4202-B557-054C37D76834}" destId="{9AD92A3F-19C6-46A5-B654-2BA561197A84}" srcOrd="2" destOrd="0" presId="urn:microsoft.com/office/officeart/2005/8/layout/radial4"/>
    <dgm:cxn modelId="{770CFBB2-56BC-4E7C-8479-3440B3E81278}" type="presParOf" srcId="{4D93B1A1-296F-4202-B557-054C37D76834}" destId="{85D07927-497E-4541-BE5C-441B1FE2839E}" srcOrd="3" destOrd="0" presId="urn:microsoft.com/office/officeart/2005/8/layout/radial4"/>
    <dgm:cxn modelId="{752E9C6E-4253-4D41-9FBD-06B995E8AF7F}" type="presParOf" srcId="{4D93B1A1-296F-4202-B557-054C37D76834}" destId="{AEE35076-21F8-4B3E-97C3-A7BF98F29D41}" srcOrd="4" destOrd="0" presId="urn:microsoft.com/office/officeart/2005/8/layout/radial4"/>
    <dgm:cxn modelId="{F4F7D83D-5A06-48B4-8297-872355E9F925}" type="presParOf" srcId="{4D93B1A1-296F-4202-B557-054C37D76834}" destId="{309692DC-2A91-4309-855B-DF78464CA230}" srcOrd="5" destOrd="0" presId="urn:microsoft.com/office/officeart/2005/8/layout/radial4"/>
    <dgm:cxn modelId="{9CE22F97-004D-4E6E-A197-1AE2B84718B9}" type="presParOf" srcId="{4D93B1A1-296F-4202-B557-054C37D76834}" destId="{7F5E37BA-2B36-4BB6-9018-BCAADDBFFF0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5DABA9-E751-49DE-A7FE-A16BA178E9E1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27054A52-BD2C-463B-ABF4-446DDFC41199}">
      <dgm:prSet phldrT="[Text]"/>
      <dgm:spPr/>
      <dgm:t>
        <a:bodyPr/>
        <a:lstStyle/>
        <a:p>
          <a:r>
            <a:rPr lang="ru-RU" dirty="0"/>
            <a:t>Приобретение имущества для передачи членам</a:t>
          </a:r>
        </a:p>
      </dgm:t>
    </dgm:pt>
    <dgm:pt modelId="{7A727D5A-519E-4F9D-9AB0-AA97FF649660}" type="parTrans" cxnId="{C846845F-B7A3-4880-9D3F-F75D0A57BC2E}">
      <dgm:prSet/>
      <dgm:spPr/>
      <dgm:t>
        <a:bodyPr/>
        <a:lstStyle/>
        <a:p>
          <a:endParaRPr lang="ru-RU"/>
        </a:p>
      </dgm:t>
    </dgm:pt>
    <dgm:pt modelId="{BE990534-8FE6-466A-8878-707D908332F2}" type="sibTrans" cxnId="{C846845F-B7A3-4880-9D3F-F75D0A57BC2E}">
      <dgm:prSet/>
      <dgm:spPr/>
      <dgm:t>
        <a:bodyPr/>
        <a:lstStyle/>
        <a:p>
          <a:endParaRPr lang="ru-RU"/>
        </a:p>
      </dgm:t>
    </dgm:pt>
    <dgm:pt modelId="{9C6B4E1B-ECE7-446C-B5C6-678E011A3FFA}">
      <dgm:prSet phldrT="[Text]"/>
      <dgm:spPr/>
      <dgm:t>
        <a:bodyPr/>
        <a:lstStyle/>
        <a:p>
          <a:r>
            <a:rPr lang="ru-RU" dirty="0"/>
            <a:t>Приобретение техники для совместного использования</a:t>
          </a:r>
        </a:p>
      </dgm:t>
    </dgm:pt>
    <dgm:pt modelId="{E39F3615-4ECD-4C87-B543-87835F0C9BEC}" type="parTrans" cxnId="{6EDBC372-8FA7-43A6-82CF-031DF11B57A3}">
      <dgm:prSet/>
      <dgm:spPr/>
      <dgm:t>
        <a:bodyPr/>
        <a:lstStyle/>
        <a:p>
          <a:endParaRPr lang="ru-RU"/>
        </a:p>
      </dgm:t>
    </dgm:pt>
    <dgm:pt modelId="{214CFCB8-49D2-4991-9957-44CECC09D59C}" type="sibTrans" cxnId="{6EDBC372-8FA7-43A6-82CF-031DF11B57A3}">
      <dgm:prSet/>
      <dgm:spPr/>
      <dgm:t>
        <a:bodyPr/>
        <a:lstStyle/>
        <a:p>
          <a:endParaRPr lang="ru-RU"/>
        </a:p>
      </dgm:t>
    </dgm:pt>
    <dgm:pt modelId="{19E08EA4-CE2E-49ED-9A37-A8593785CFA1}">
      <dgm:prSet phldrT="[Text]"/>
      <dgm:spPr/>
      <dgm:t>
        <a:bodyPr/>
        <a:lstStyle/>
        <a:p>
          <a:r>
            <a:rPr lang="ru-RU" dirty="0"/>
            <a:t>Приобретение у членов </a:t>
          </a:r>
          <a:r>
            <a:rPr lang="ru-RU" dirty="0" err="1"/>
            <a:t>СПоК</a:t>
          </a:r>
          <a:r>
            <a:rPr lang="ru-RU" dirty="0"/>
            <a:t> произведённой ими продукции</a:t>
          </a:r>
        </a:p>
      </dgm:t>
    </dgm:pt>
    <dgm:pt modelId="{55BBC62B-C608-425F-B4A8-58EA83C1C2CC}" type="parTrans" cxnId="{3C25F542-1CD0-435E-ABD6-A41B8E393ED2}">
      <dgm:prSet/>
      <dgm:spPr/>
      <dgm:t>
        <a:bodyPr/>
        <a:lstStyle/>
        <a:p>
          <a:endParaRPr lang="ru-RU"/>
        </a:p>
      </dgm:t>
    </dgm:pt>
    <dgm:pt modelId="{30FFCBDE-8CD2-4BE7-9274-8DB2A045D863}" type="sibTrans" cxnId="{3C25F542-1CD0-435E-ABD6-A41B8E393ED2}">
      <dgm:prSet/>
      <dgm:spPr/>
      <dgm:t>
        <a:bodyPr/>
        <a:lstStyle/>
        <a:p>
          <a:endParaRPr lang="ru-RU"/>
        </a:p>
      </dgm:t>
    </dgm:pt>
    <dgm:pt modelId="{94F0F89D-9D85-4DC3-9DA2-BE801999870A}" type="pres">
      <dgm:prSet presAssocID="{475DABA9-E751-49DE-A7FE-A16BA178E9E1}" presName="Name0" presStyleCnt="0">
        <dgm:presLayoutVars>
          <dgm:dir/>
          <dgm:resizeHandles val="exact"/>
        </dgm:presLayoutVars>
      </dgm:prSet>
      <dgm:spPr/>
    </dgm:pt>
    <dgm:pt modelId="{C6582347-E715-46B2-85B9-34A339797313}" type="pres">
      <dgm:prSet presAssocID="{475DABA9-E751-49DE-A7FE-A16BA178E9E1}" presName="bkgdShp" presStyleLbl="alignAccFollowNode1" presStyleIdx="0" presStyleCnt="1"/>
      <dgm:spPr/>
    </dgm:pt>
    <dgm:pt modelId="{6056470E-DBCD-489D-A043-90ED871C304C}" type="pres">
      <dgm:prSet presAssocID="{475DABA9-E751-49DE-A7FE-A16BA178E9E1}" presName="linComp" presStyleCnt="0"/>
      <dgm:spPr/>
    </dgm:pt>
    <dgm:pt modelId="{3C49CB91-0B00-4D88-AE0F-E470A401E4EB}" type="pres">
      <dgm:prSet presAssocID="{27054A52-BD2C-463B-ABF4-446DDFC41199}" presName="compNode" presStyleCnt="0"/>
      <dgm:spPr/>
    </dgm:pt>
    <dgm:pt modelId="{644F884A-9DF5-4BA2-B3D4-D47C5A16168C}" type="pres">
      <dgm:prSet presAssocID="{27054A52-BD2C-463B-ABF4-446DDFC41199}" presName="node" presStyleLbl="node1" presStyleIdx="0" presStyleCnt="3">
        <dgm:presLayoutVars>
          <dgm:bulletEnabled val="1"/>
        </dgm:presLayoutVars>
      </dgm:prSet>
      <dgm:spPr/>
    </dgm:pt>
    <dgm:pt modelId="{7EADDDE6-1381-418C-A230-7FD56B4B1589}" type="pres">
      <dgm:prSet presAssocID="{27054A52-BD2C-463B-ABF4-446DDFC41199}" presName="invisiNode" presStyleLbl="node1" presStyleIdx="0" presStyleCnt="3"/>
      <dgm:spPr/>
    </dgm:pt>
    <dgm:pt modelId="{3C7ADE71-497C-4FC4-A1DE-8E99BFBB8146}" type="pres">
      <dgm:prSet presAssocID="{27054A52-BD2C-463B-ABF4-446DDFC41199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9E5FA905-B55D-45BE-A52C-5037567009D7}" type="pres">
      <dgm:prSet presAssocID="{BE990534-8FE6-466A-8878-707D908332F2}" presName="sibTrans" presStyleLbl="sibTrans2D1" presStyleIdx="0" presStyleCnt="0"/>
      <dgm:spPr/>
    </dgm:pt>
    <dgm:pt modelId="{B83B5CB0-A425-4935-B52A-338572380E5E}" type="pres">
      <dgm:prSet presAssocID="{9C6B4E1B-ECE7-446C-B5C6-678E011A3FFA}" presName="compNode" presStyleCnt="0"/>
      <dgm:spPr/>
    </dgm:pt>
    <dgm:pt modelId="{0A343C45-FF41-4104-B140-315269624905}" type="pres">
      <dgm:prSet presAssocID="{9C6B4E1B-ECE7-446C-B5C6-678E011A3FFA}" presName="node" presStyleLbl="node1" presStyleIdx="1" presStyleCnt="3">
        <dgm:presLayoutVars>
          <dgm:bulletEnabled val="1"/>
        </dgm:presLayoutVars>
      </dgm:prSet>
      <dgm:spPr/>
    </dgm:pt>
    <dgm:pt modelId="{F05A1203-E2D2-4FB0-8D20-0E80ABBFA2EA}" type="pres">
      <dgm:prSet presAssocID="{9C6B4E1B-ECE7-446C-B5C6-678E011A3FFA}" presName="invisiNode" presStyleLbl="node1" presStyleIdx="1" presStyleCnt="3"/>
      <dgm:spPr/>
    </dgm:pt>
    <dgm:pt modelId="{F9FD6584-0E9B-4E0A-8C1A-E9F426D1D161}" type="pres">
      <dgm:prSet presAssocID="{9C6B4E1B-ECE7-446C-B5C6-678E011A3FFA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8B816F22-CF5D-4293-BE4E-95760460AEB5}" type="pres">
      <dgm:prSet presAssocID="{214CFCB8-49D2-4991-9957-44CECC09D59C}" presName="sibTrans" presStyleLbl="sibTrans2D1" presStyleIdx="0" presStyleCnt="0"/>
      <dgm:spPr/>
    </dgm:pt>
    <dgm:pt modelId="{5778E268-7FB3-469B-BA69-9A6D368CCDCE}" type="pres">
      <dgm:prSet presAssocID="{19E08EA4-CE2E-49ED-9A37-A8593785CFA1}" presName="compNode" presStyleCnt="0"/>
      <dgm:spPr/>
    </dgm:pt>
    <dgm:pt modelId="{988F21C7-CE5D-41B5-96DF-ECC125BD623F}" type="pres">
      <dgm:prSet presAssocID="{19E08EA4-CE2E-49ED-9A37-A8593785CFA1}" presName="node" presStyleLbl="node1" presStyleIdx="2" presStyleCnt="3">
        <dgm:presLayoutVars>
          <dgm:bulletEnabled val="1"/>
        </dgm:presLayoutVars>
      </dgm:prSet>
      <dgm:spPr/>
    </dgm:pt>
    <dgm:pt modelId="{F9714253-B3E9-4F7D-A04E-166B907EAEFF}" type="pres">
      <dgm:prSet presAssocID="{19E08EA4-CE2E-49ED-9A37-A8593785CFA1}" presName="invisiNode" presStyleLbl="node1" presStyleIdx="2" presStyleCnt="3"/>
      <dgm:spPr/>
    </dgm:pt>
    <dgm:pt modelId="{9F5C682E-F32B-4E60-9D8F-53AE6C6796BC}" type="pres">
      <dgm:prSet presAssocID="{19E08EA4-CE2E-49ED-9A37-A8593785CFA1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</dgm:ptLst>
  <dgm:cxnLst>
    <dgm:cxn modelId="{48CFC318-F42A-498E-B226-5A757FD94E36}" type="presOf" srcId="{BE990534-8FE6-466A-8878-707D908332F2}" destId="{9E5FA905-B55D-45BE-A52C-5037567009D7}" srcOrd="0" destOrd="0" presId="urn:microsoft.com/office/officeart/2005/8/layout/pList2"/>
    <dgm:cxn modelId="{6F9DA71F-9C6F-430A-8F89-F8A168A21953}" type="presOf" srcId="{475DABA9-E751-49DE-A7FE-A16BA178E9E1}" destId="{94F0F89D-9D85-4DC3-9DA2-BE801999870A}" srcOrd="0" destOrd="0" presId="urn:microsoft.com/office/officeart/2005/8/layout/pList2"/>
    <dgm:cxn modelId="{4B263C33-61A0-4FCE-83D8-1B43C27BA70E}" type="presOf" srcId="{9C6B4E1B-ECE7-446C-B5C6-678E011A3FFA}" destId="{0A343C45-FF41-4104-B140-315269624905}" srcOrd="0" destOrd="0" presId="urn:microsoft.com/office/officeart/2005/8/layout/pList2"/>
    <dgm:cxn modelId="{C846845F-B7A3-4880-9D3F-F75D0A57BC2E}" srcId="{475DABA9-E751-49DE-A7FE-A16BA178E9E1}" destId="{27054A52-BD2C-463B-ABF4-446DDFC41199}" srcOrd="0" destOrd="0" parTransId="{7A727D5A-519E-4F9D-9AB0-AA97FF649660}" sibTransId="{BE990534-8FE6-466A-8878-707D908332F2}"/>
    <dgm:cxn modelId="{3C25F542-1CD0-435E-ABD6-A41B8E393ED2}" srcId="{475DABA9-E751-49DE-A7FE-A16BA178E9E1}" destId="{19E08EA4-CE2E-49ED-9A37-A8593785CFA1}" srcOrd="2" destOrd="0" parTransId="{55BBC62B-C608-425F-B4A8-58EA83C1C2CC}" sibTransId="{30FFCBDE-8CD2-4BE7-9274-8DB2A045D863}"/>
    <dgm:cxn modelId="{18BC1D43-66E8-4D96-873A-1C15E6E4B420}" type="presOf" srcId="{27054A52-BD2C-463B-ABF4-446DDFC41199}" destId="{644F884A-9DF5-4BA2-B3D4-D47C5A16168C}" srcOrd="0" destOrd="0" presId="urn:microsoft.com/office/officeart/2005/8/layout/pList2"/>
    <dgm:cxn modelId="{6EDBC372-8FA7-43A6-82CF-031DF11B57A3}" srcId="{475DABA9-E751-49DE-A7FE-A16BA178E9E1}" destId="{9C6B4E1B-ECE7-446C-B5C6-678E011A3FFA}" srcOrd="1" destOrd="0" parTransId="{E39F3615-4ECD-4C87-B543-87835F0C9BEC}" sibTransId="{214CFCB8-49D2-4991-9957-44CECC09D59C}"/>
    <dgm:cxn modelId="{C0CD0A75-2586-4109-A1C6-E61C69C6567A}" type="presOf" srcId="{214CFCB8-49D2-4991-9957-44CECC09D59C}" destId="{8B816F22-CF5D-4293-BE4E-95760460AEB5}" srcOrd="0" destOrd="0" presId="urn:microsoft.com/office/officeart/2005/8/layout/pList2"/>
    <dgm:cxn modelId="{BCF50EDC-D927-409A-A668-6CBB6287B1A8}" type="presOf" srcId="{19E08EA4-CE2E-49ED-9A37-A8593785CFA1}" destId="{988F21C7-CE5D-41B5-96DF-ECC125BD623F}" srcOrd="0" destOrd="0" presId="urn:microsoft.com/office/officeart/2005/8/layout/pList2"/>
    <dgm:cxn modelId="{4FCA0004-45B5-4184-99FC-253C630CB468}" type="presParOf" srcId="{94F0F89D-9D85-4DC3-9DA2-BE801999870A}" destId="{C6582347-E715-46B2-85B9-34A339797313}" srcOrd="0" destOrd="0" presId="urn:microsoft.com/office/officeart/2005/8/layout/pList2"/>
    <dgm:cxn modelId="{F8E7C8F2-5669-450B-8E86-544F56E505F8}" type="presParOf" srcId="{94F0F89D-9D85-4DC3-9DA2-BE801999870A}" destId="{6056470E-DBCD-489D-A043-90ED871C304C}" srcOrd="1" destOrd="0" presId="urn:microsoft.com/office/officeart/2005/8/layout/pList2"/>
    <dgm:cxn modelId="{207CFC52-070A-485B-B487-18A5A296E364}" type="presParOf" srcId="{6056470E-DBCD-489D-A043-90ED871C304C}" destId="{3C49CB91-0B00-4D88-AE0F-E470A401E4EB}" srcOrd="0" destOrd="0" presId="urn:microsoft.com/office/officeart/2005/8/layout/pList2"/>
    <dgm:cxn modelId="{D5909ED8-8137-4B2F-AF89-33DBBF5F8780}" type="presParOf" srcId="{3C49CB91-0B00-4D88-AE0F-E470A401E4EB}" destId="{644F884A-9DF5-4BA2-B3D4-D47C5A16168C}" srcOrd="0" destOrd="0" presId="urn:microsoft.com/office/officeart/2005/8/layout/pList2"/>
    <dgm:cxn modelId="{F0FDF2B0-AF54-49DC-8EEE-CB7B7475F621}" type="presParOf" srcId="{3C49CB91-0B00-4D88-AE0F-E470A401E4EB}" destId="{7EADDDE6-1381-418C-A230-7FD56B4B1589}" srcOrd="1" destOrd="0" presId="urn:microsoft.com/office/officeart/2005/8/layout/pList2"/>
    <dgm:cxn modelId="{2DF2FE38-6E17-4681-A62C-888AE74DB49F}" type="presParOf" srcId="{3C49CB91-0B00-4D88-AE0F-E470A401E4EB}" destId="{3C7ADE71-497C-4FC4-A1DE-8E99BFBB8146}" srcOrd="2" destOrd="0" presId="urn:microsoft.com/office/officeart/2005/8/layout/pList2"/>
    <dgm:cxn modelId="{D3C7E313-53EF-4EC3-9008-AC8748905545}" type="presParOf" srcId="{6056470E-DBCD-489D-A043-90ED871C304C}" destId="{9E5FA905-B55D-45BE-A52C-5037567009D7}" srcOrd="1" destOrd="0" presId="urn:microsoft.com/office/officeart/2005/8/layout/pList2"/>
    <dgm:cxn modelId="{59A7E370-D85B-47ED-B579-3B65A981AB9A}" type="presParOf" srcId="{6056470E-DBCD-489D-A043-90ED871C304C}" destId="{B83B5CB0-A425-4935-B52A-338572380E5E}" srcOrd="2" destOrd="0" presId="urn:microsoft.com/office/officeart/2005/8/layout/pList2"/>
    <dgm:cxn modelId="{3D43B0E6-6C6A-428D-AF70-459558ABBF97}" type="presParOf" srcId="{B83B5CB0-A425-4935-B52A-338572380E5E}" destId="{0A343C45-FF41-4104-B140-315269624905}" srcOrd="0" destOrd="0" presId="urn:microsoft.com/office/officeart/2005/8/layout/pList2"/>
    <dgm:cxn modelId="{F22F5EAD-CEAD-45DD-A1A0-BFE29F65CC47}" type="presParOf" srcId="{B83B5CB0-A425-4935-B52A-338572380E5E}" destId="{F05A1203-E2D2-4FB0-8D20-0E80ABBFA2EA}" srcOrd="1" destOrd="0" presId="urn:microsoft.com/office/officeart/2005/8/layout/pList2"/>
    <dgm:cxn modelId="{D45A62A0-2A8F-4041-ABD0-689C2AC04B6F}" type="presParOf" srcId="{B83B5CB0-A425-4935-B52A-338572380E5E}" destId="{F9FD6584-0E9B-4E0A-8C1A-E9F426D1D161}" srcOrd="2" destOrd="0" presId="urn:microsoft.com/office/officeart/2005/8/layout/pList2"/>
    <dgm:cxn modelId="{7D0297A0-691C-4C21-BD0C-15C7A6F79BA4}" type="presParOf" srcId="{6056470E-DBCD-489D-A043-90ED871C304C}" destId="{8B816F22-CF5D-4293-BE4E-95760460AEB5}" srcOrd="3" destOrd="0" presId="urn:microsoft.com/office/officeart/2005/8/layout/pList2"/>
    <dgm:cxn modelId="{1F8F5033-D077-4FB9-AB5E-B6B23BF007B6}" type="presParOf" srcId="{6056470E-DBCD-489D-A043-90ED871C304C}" destId="{5778E268-7FB3-469B-BA69-9A6D368CCDCE}" srcOrd="4" destOrd="0" presId="urn:microsoft.com/office/officeart/2005/8/layout/pList2"/>
    <dgm:cxn modelId="{9A2967BF-0EB4-4AC3-AE65-CFC538798683}" type="presParOf" srcId="{5778E268-7FB3-469B-BA69-9A6D368CCDCE}" destId="{988F21C7-CE5D-41B5-96DF-ECC125BD623F}" srcOrd="0" destOrd="0" presId="urn:microsoft.com/office/officeart/2005/8/layout/pList2"/>
    <dgm:cxn modelId="{1E1CD4DE-1B27-4525-9FEC-839C7A523B79}" type="presParOf" srcId="{5778E268-7FB3-469B-BA69-9A6D368CCDCE}" destId="{F9714253-B3E9-4F7D-A04E-166B907EAEFF}" srcOrd="1" destOrd="0" presId="urn:microsoft.com/office/officeart/2005/8/layout/pList2"/>
    <dgm:cxn modelId="{A8861FCD-F3E9-4299-9B2C-6283A77664AD}" type="presParOf" srcId="{5778E268-7FB3-469B-BA69-9A6D368CCDCE}" destId="{9F5C682E-F32B-4E60-9D8F-53AE6C6796B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82C09D-4269-4BFF-B5F0-6539F0C523A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946A79-44F8-4103-B0F4-9306031E6465}">
      <dgm:prSet phldrT="[Text]"/>
      <dgm:spPr/>
      <dgm:t>
        <a:bodyPr/>
        <a:lstStyle/>
        <a:p>
          <a:r>
            <a:rPr lang="ru-RU" dirty="0"/>
            <a:t>Приобретение сельскохозяйственных животных за исключением свиней</a:t>
          </a:r>
        </a:p>
      </dgm:t>
    </dgm:pt>
    <dgm:pt modelId="{33698B80-5FF9-4D1A-A2C2-D5E0C10D9F5B}" type="parTrans" cxnId="{5DA04CF0-63FF-41D1-899F-A1A45039D790}">
      <dgm:prSet/>
      <dgm:spPr/>
      <dgm:t>
        <a:bodyPr/>
        <a:lstStyle/>
        <a:p>
          <a:endParaRPr lang="ru-RU"/>
        </a:p>
      </dgm:t>
    </dgm:pt>
    <dgm:pt modelId="{D6025989-EF76-405B-B6EB-D28E2C7FB610}" type="sibTrans" cxnId="{5DA04CF0-63FF-41D1-899F-A1A45039D790}">
      <dgm:prSet/>
      <dgm:spPr/>
      <dgm:t>
        <a:bodyPr/>
        <a:lstStyle/>
        <a:p>
          <a:endParaRPr lang="ru-RU"/>
        </a:p>
      </dgm:t>
    </dgm:pt>
    <dgm:pt modelId="{32A65979-165C-4F77-BC59-6A74E954D55C}">
      <dgm:prSet phldrT="[Text]"/>
      <dgm:spPr/>
      <dgm:t>
        <a:bodyPr/>
        <a:lstStyle/>
        <a:p>
          <a:r>
            <a:rPr lang="ru-RU" dirty="0"/>
            <a:t>Оборудование для производства сельскохозяйственной продукции (за исключением свиноводства)</a:t>
          </a:r>
        </a:p>
      </dgm:t>
    </dgm:pt>
    <dgm:pt modelId="{FEF8A7EC-C412-4864-9BAA-FA3D0F1948DC}" type="parTrans" cxnId="{487ED76A-590C-49B2-9165-2AD5D277C593}">
      <dgm:prSet/>
      <dgm:spPr/>
      <dgm:t>
        <a:bodyPr/>
        <a:lstStyle/>
        <a:p>
          <a:endParaRPr lang="ru-RU"/>
        </a:p>
      </dgm:t>
    </dgm:pt>
    <dgm:pt modelId="{F49544F1-F55C-46AE-873B-DA96BEDFC75B}" type="sibTrans" cxnId="{487ED76A-590C-49B2-9165-2AD5D277C593}">
      <dgm:prSet/>
      <dgm:spPr/>
      <dgm:t>
        <a:bodyPr/>
        <a:lstStyle/>
        <a:p>
          <a:endParaRPr lang="ru-RU"/>
        </a:p>
      </dgm:t>
    </dgm:pt>
    <dgm:pt modelId="{2B6FDA4F-BDA8-4D97-83C5-0216EA9EFC31}">
      <dgm:prSet phldrT="[Text]"/>
      <dgm:spPr/>
      <dgm:t>
        <a:bodyPr/>
        <a:lstStyle/>
        <a:p>
          <a:r>
            <a:rPr lang="ru-RU" dirty="0"/>
            <a:t>Мини-теплицы</a:t>
          </a:r>
        </a:p>
      </dgm:t>
    </dgm:pt>
    <dgm:pt modelId="{D8EE56FD-D1F7-406B-B5E9-C66F717189E0}" type="parTrans" cxnId="{D34038C8-4783-4D0D-A098-CA5C1420EE29}">
      <dgm:prSet/>
      <dgm:spPr/>
      <dgm:t>
        <a:bodyPr/>
        <a:lstStyle/>
        <a:p>
          <a:endParaRPr lang="ru-RU"/>
        </a:p>
      </dgm:t>
    </dgm:pt>
    <dgm:pt modelId="{85B910DC-B21F-4113-ABDA-E4EE183FB10B}" type="sibTrans" cxnId="{D34038C8-4783-4D0D-A098-CA5C1420EE29}">
      <dgm:prSet/>
      <dgm:spPr/>
      <dgm:t>
        <a:bodyPr/>
        <a:lstStyle/>
        <a:p>
          <a:endParaRPr lang="ru-RU"/>
        </a:p>
      </dgm:t>
    </dgm:pt>
    <dgm:pt modelId="{B1E33607-DBCF-4EB4-A8EC-F43DABABB244}">
      <dgm:prSet/>
      <dgm:spPr/>
      <dgm:t>
        <a:bodyPr/>
        <a:lstStyle/>
        <a:p>
          <a:r>
            <a:rPr lang="ru-RU" dirty="0"/>
            <a:t>Посадочный материал многолетних насаждений</a:t>
          </a:r>
        </a:p>
      </dgm:t>
    </dgm:pt>
    <dgm:pt modelId="{513CBD81-C5D7-4B49-B445-5687516CBA5E}" type="parTrans" cxnId="{0C94F4B2-3C42-43A3-87D2-BFBC54BA3AB0}">
      <dgm:prSet/>
      <dgm:spPr/>
      <dgm:t>
        <a:bodyPr/>
        <a:lstStyle/>
        <a:p>
          <a:endParaRPr lang="ru-RU"/>
        </a:p>
      </dgm:t>
    </dgm:pt>
    <dgm:pt modelId="{AF1F3BF8-04FC-4367-9431-80C9E6B512F8}" type="sibTrans" cxnId="{0C94F4B2-3C42-43A3-87D2-BFBC54BA3AB0}">
      <dgm:prSet/>
      <dgm:spPr/>
      <dgm:t>
        <a:bodyPr/>
        <a:lstStyle/>
        <a:p>
          <a:endParaRPr lang="ru-RU"/>
        </a:p>
      </dgm:t>
    </dgm:pt>
    <dgm:pt modelId="{FC9841AB-870C-40EA-AAC8-98B682E7B18C}">
      <dgm:prSet/>
      <dgm:spPr/>
      <dgm:t>
        <a:bodyPr/>
        <a:lstStyle/>
        <a:p>
          <a:r>
            <a:rPr lang="ru-RU" dirty="0"/>
            <a:t>Рыбопосадочный материал, племенной материал</a:t>
          </a:r>
        </a:p>
      </dgm:t>
    </dgm:pt>
    <dgm:pt modelId="{01276477-D700-4480-9239-6256C9676F82}" type="parTrans" cxnId="{D1EF8A43-495F-4462-B132-B703E46BE659}">
      <dgm:prSet/>
      <dgm:spPr/>
      <dgm:t>
        <a:bodyPr/>
        <a:lstStyle/>
        <a:p>
          <a:endParaRPr lang="ru-RU"/>
        </a:p>
      </dgm:t>
    </dgm:pt>
    <dgm:pt modelId="{E6AFAA56-AF79-4190-BA47-FC1264CE7A4C}" type="sibTrans" cxnId="{D1EF8A43-495F-4462-B132-B703E46BE659}">
      <dgm:prSet/>
      <dgm:spPr/>
      <dgm:t>
        <a:bodyPr/>
        <a:lstStyle/>
        <a:p>
          <a:endParaRPr lang="ru-RU"/>
        </a:p>
      </dgm:t>
    </dgm:pt>
    <dgm:pt modelId="{22E8E7ED-D291-499B-BB45-4444E202A568}" type="pres">
      <dgm:prSet presAssocID="{5F82C09D-4269-4BFF-B5F0-6539F0C523A3}" presName="linear" presStyleCnt="0">
        <dgm:presLayoutVars>
          <dgm:dir/>
          <dgm:resizeHandles val="exact"/>
        </dgm:presLayoutVars>
      </dgm:prSet>
      <dgm:spPr/>
    </dgm:pt>
    <dgm:pt modelId="{E3E96CE1-2362-422F-9925-642109FE607C}" type="pres">
      <dgm:prSet presAssocID="{65946A79-44F8-4103-B0F4-9306031E6465}" presName="comp" presStyleCnt="0"/>
      <dgm:spPr/>
    </dgm:pt>
    <dgm:pt modelId="{D055BC1A-C9EF-4D10-ABB7-129C4BCFD8B3}" type="pres">
      <dgm:prSet presAssocID="{65946A79-44F8-4103-B0F4-9306031E6465}" presName="box" presStyleLbl="node1" presStyleIdx="0" presStyleCnt="5"/>
      <dgm:spPr/>
    </dgm:pt>
    <dgm:pt modelId="{BA9A688D-5DBC-43D6-AD98-02FDA872402E}" type="pres">
      <dgm:prSet presAssocID="{65946A79-44F8-4103-B0F4-9306031E6465}" presName="img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</dgm:pt>
    <dgm:pt modelId="{08866F74-3A96-47ED-9E14-8143859AAEC9}" type="pres">
      <dgm:prSet presAssocID="{65946A79-44F8-4103-B0F4-9306031E6465}" presName="text" presStyleLbl="node1" presStyleIdx="0" presStyleCnt="5">
        <dgm:presLayoutVars>
          <dgm:bulletEnabled val="1"/>
        </dgm:presLayoutVars>
      </dgm:prSet>
      <dgm:spPr/>
    </dgm:pt>
    <dgm:pt modelId="{0322B524-C3E8-4B1D-8B5A-C62AE8EBB434}" type="pres">
      <dgm:prSet presAssocID="{D6025989-EF76-405B-B6EB-D28E2C7FB610}" presName="spacer" presStyleCnt="0"/>
      <dgm:spPr/>
    </dgm:pt>
    <dgm:pt modelId="{B3618805-4450-42B0-B817-AADD532FA188}" type="pres">
      <dgm:prSet presAssocID="{32A65979-165C-4F77-BC59-6A74E954D55C}" presName="comp" presStyleCnt="0"/>
      <dgm:spPr/>
    </dgm:pt>
    <dgm:pt modelId="{9D27EABE-7C6A-41CB-84AA-C26B1D0C0C32}" type="pres">
      <dgm:prSet presAssocID="{32A65979-165C-4F77-BC59-6A74E954D55C}" presName="box" presStyleLbl="node1" presStyleIdx="1" presStyleCnt="5"/>
      <dgm:spPr/>
    </dgm:pt>
    <dgm:pt modelId="{0D55CF76-65A6-4033-B0C4-A7A946475CC8}" type="pres">
      <dgm:prSet presAssocID="{32A65979-165C-4F77-BC59-6A74E954D55C}" presName="img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C93AC32A-5D42-4143-99AC-3FF3C16A0A68}" type="pres">
      <dgm:prSet presAssocID="{32A65979-165C-4F77-BC59-6A74E954D55C}" presName="text" presStyleLbl="node1" presStyleIdx="1" presStyleCnt="5">
        <dgm:presLayoutVars>
          <dgm:bulletEnabled val="1"/>
        </dgm:presLayoutVars>
      </dgm:prSet>
      <dgm:spPr/>
    </dgm:pt>
    <dgm:pt modelId="{E759D268-5BC1-421E-B538-BADE48D73F02}" type="pres">
      <dgm:prSet presAssocID="{F49544F1-F55C-46AE-873B-DA96BEDFC75B}" presName="spacer" presStyleCnt="0"/>
      <dgm:spPr/>
    </dgm:pt>
    <dgm:pt modelId="{BB83EFC5-0E69-46D4-A412-4AB31933055D}" type="pres">
      <dgm:prSet presAssocID="{2B6FDA4F-BDA8-4D97-83C5-0216EA9EFC31}" presName="comp" presStyleCnt="0"/>
      <dgm:spPr/>
    </dgm:pt>
    <dgm:pt modelId="{A364AB4F-32E4-450A-96BB-AF70E0546F6A}" type="pres">
      <dgm:prSet presAssocID="{2B6FDA4F-BDA8-4D97-83C5-0216EA9EFC31}" presName="box" presStyleLbl="node1" presStyleIdx="2" presStyleCnt="5"/>
      <dgm:spPr/>
    </dgm:pt>
    <dgm:pt modelId="{2501BB4B-E6AB-49D2-95B9-1C457178BDA6}" type="pres">
      <dgm:prSet presAssocID="{2B6FDA4F-BDA8-4D97-83C5-0216EA9EFC31}" presName="img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4E1358A6-C51B-4D59-BB80-19302120CAD8}" type="pres">
      <dgm:prSet presAssocID="{2B6FDA4F-BDA8-4D97-83C5-0216EA9EFC31}" presName="text" presStyleLbl="node1" presStyleIdx="2" presStyleCnt="5">
        <dgm:presLayoutVars>
          <dgm:bulletEnabled val="1"/>
        </dgm:presLayoutVars>
      </dgm:prSet>
      <dgm:spPr/>
    </dgm:pt>
    <dgm:pt modelId="{504F49EE-8717-47AE-9FE1-5872CC52F104}" type="pres">
      <dgm:prSet presAssocID="{85B910DC-B21F-4113-ABDA-E4EE183FB10B}" presName="spacer" presStyleCnt="0"/>
      <dgm:spPr/>
    </dgm:pt>
    <dgm:pt modelId="{3AA7D159-44F0-4F1D-8A59-5D9E12BAD430}" type="pres">
      <dgm:prSet presAssocID="{B1E33607-DBCF-4EB4-A8EC-F43DABABB244}" presName="comp" presStyleCnt="0"/>
      <dgm:spPr/>
    </dgm:pt>
    <dgm:pt modelId="{EE0CF111-F6AD-4EDE-8E5C-B22A5775DB23}" type="pres">
      <dgm:prSet presAssocID="{B1E33607-DBCF-4EB4-A8EC-F43DABABB244}" presName="box" presStyleLbl="node1" presStyleIdx="3" presStyleCnt="5" custLinFactNeighborX="-228"/>
      <dgm:spPr/>
    </dgm:pt>
    <dgm:pt modelId="{36FBC490-7B52-4FB5-B32D-A45E05625068}" type="pres">
      <dgm:prSet presAssocID="{B1E33607-DBCF-4EB4-A8EC-F43DABABB244}" presName="img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</dgm:pt>
    <dgm:pt modelId="{2748E056-E85C-400C-B33B-0AD4146A3F33}" type="pres">
      <dgm:prSet presAssocID="{B1E33607-DBCF-4EB4-A8EC-F43DABABB244}" presName="text" presStyleLbl="node1" presStyleIdx="3" presStyleCnt="5">
        <dgm:presLayoutVars>
          <dgm:bulletEnabled val="1"/>
        </dgm:presLayoutVars>
      </dgm:prSet>
      <dgm:spPr/>
    </dgm:pt>
    <dgm:pt modelId="{75690B0B-6003-4B58-AE82-AD1803254052}" type="pres">
      <dgm:prSet presAssocID="{AF1F3BF8-04FC-4367-9431-80C9E6B512F8}" presName="spacer" presStyleCnt="0"/>
      <dgm:spPr/>
    </dgm:pt>
    <dgm:pt modelId="{A825EEA6-B9DF-4D32-A3F1-164F04C7165A}" type="pres">
      <dgm:prSet presAssocID="{FC9841AB-870C-40EA-AAC8-98B682E7B18C}" presName="comp" presStyleCnt="0"/>
      <dgm:spPr/>
    </dgm:pt>
    <dgm:pt modelId="{5251A0D0-0C63-477C-950E-CAD4BB2F5F15}" type="pres">
      <dgm:prSet presAssocID="{FC9841AB-870C-40EA-AAC8-98B682E7B18C}" presName="box" presStyleLbl="node1" presStyleIdx="4" presStyleCnt="5" custLinFactNeighborX="-228"/>
      <dgm:spPr/>
    </dgm:pt>
    <dgm:pt modelId="{2175B874-269E-461C-BF4F-992545885D39}" type="pres">
      <dgm:prSet presAssocID="{FC9841AB-870C-40EA-AAC8-98B682E7B18C}" presName="img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6C2BE974-F226-443F-84E4-91C21AFA6EC8}" type="pres">
      <dgm:prSet presAssocID="{FC9841AB-870C-40EA-AAC8-98B682E7B18C}" presName="text" presStyleLbl="node1" presStyleIdx="4" presStyleCnt="5">
        <dgm:presLayoutVars>
          <dgm:bulletEnabled val="1"/>
        </dgm:presLayoutVars>
      </dgm:prSet>
      <dgm:spPr/>
    </dgm:pt>
  </dgm:ptLst>
  <dgm:cxnLst>
    <dgm:cxn modelId="{47FBC02D-6B1F-45B6-95DB-0AF4B446D00A}" type="presOf" srcId="{FC9841AB-870C-40EA-AAC8-98B682E7B18C}" destId="{5251A0D0-0C63-477C-950E-CAD4BB2F5F15}" srcOrd="0" destOrd="0" presId="urn:microsoft.com/office/officeart/2005/8/layout/vList4"/>
    <dgm:cxn modelId="{1A18AA3F-B17A-4DB6-A982-6CC91AA69981}" type="presOf" srcId="{2B6FDA4F-BDA8-4D97-83C5-0216EA9EFC31}" destId="{4E1358A6-C51B-4D59-BB80-19302120CAD8}" srcOrd="1" destOrd="0" presId="urn:microsoft.com/office/officeart/2005/8/layout/vList4"/>
    <dgm:cxn modelId="{D1EF8A43-495F-4462-B132-B703E46BE659}" srcId="{5F82C09D-4269-4BFF-B5F0-6539F0C523A3}" destId="{FC9841AB-870C-40EA-AAC8-98B682E7B18C}" srcOrd="4" destOrd="0" parTransId="{01276477-D700-4480-9239-6256C9676F82}" sibTransId="{E6AFAA56-AF79-4190-BA47-FC1264CE7A4C}"/>
    <dgm:cxn modelId="{1A44BE66-E12C-4EAB-BB8D-86F775A69F24}" type="presOf" srcId="{2B6FDA4F-BDA8-4D97-83C5-0216EA9EFC31}" destId="{A364AB4F-32E4-450A-96BB-AF70E0546F6A}" srcOrd="0" destOrd="0" presId="urn:microsoft.com/office/officeart/2005/8/layout/vList4"/>
    <dgm:cxn modelId="{487ED76A-590C-49B2-9165-2AD5D277C593}" srcId="{5F82C09D-4269-4BFF-B5F0-6539F0C523A3}" destId="{32A65979-165C-4F77-BC59-6A74E954D55C}" srcOrd="1" destOrd="0" parTransId="{FEF8A7EC-C412-4864-9BAA-FA3D0F1948DC}" sibTransId="{F49544F1-F55C-46AE-873B-DA96BEDFC75B}"/>
    <dgm:cxn modelId="{F836C14B-19F7-47B9-A9EB-49D718B93B62}" type="presOf" srcId="{B1E33607-DBCF-4EB4-A8EC-F43DABABB244}" destId="{2748E056-E85C-400C-B33B-0AD4146A3F33}" srcOrd="1" destOrd="0" presId="urn:microsoft.com/office/officeart/2005/8/layout/vList4"/>
    <dgm:cxn modelId="{4816C854-374D-4432-877D-86DC97A01DCD}" type="presOf" srcId="{5F82C09D-4269-4BFF-B5F0-6539F0C523A3}" destId="{22E8E7ED-D291-499B-BB45-4444E202A568}" srcOrd="0" destOrd="0" presId="urn:microsoft.com/office/officeart/2005/8/layout/vList4"/>
    <dgm:cxn modelId="{EE522E9E-0E93-4D64-B4CB-2C31D8EBBE87}" type="presOf" srcId="{32A65979-165C-4F77-BC59-6A74E954D55C}" destId="{C93AC32A-5D42-4143-99AC-3FF3C16A0A68}" srcOrd="1" destOrd="0" presId="urn:microsoft.com/office/officeart/2005/8/layout/vList4"/>
    <dgm:cxn modelId="{0C94F4B2-3C42-43A3-87D2-BFBC54BA3AB0}" srcId="{5F82C09D-4269-4BFF-B5F0-6539F0C523A3}" destId="{B1E33607-DBCF-4EB4-A8EC-F43DABABB244}" srcOrd="3" destOrd="0" parTransId="{513CBD81-C5D7-4B49-B445-5687516CBA5E}" sibTransId="{AF1F3BF8-04FC-4367-9431-80C9E6B512F8}"/>
    <dgm:cxn modelId="{09CE7CBC-90FF-4BC6-B77A-A3091D2BAB9E}" type="presOf" srcId="{32A65979-165C-4F77-BC59-6A74E954D55C}" destId="{9D27EABE-7C6A-41CB-84AA-C26B1D0C0C32}" srcOrd="0" destOrd="0" presId="urn:microsoft.com/office/officeart/2005/8/layout/vList4"/>
    <dgm:cxn modelId="{D34038C8-4783-4D0D-A098-CA5C1420EE29}" srcId="{5F82C09D-4269-4BFF-B5F0-6539F0C523A3}" destId="{2B6FDA4F-BDA8-4D97-83C5-0216EA9EFC31}" srcOrd="2" destOrd="0" parTransId="{D8EE56FD-D1F7-406B-B5E9-C66F717189E0}" sibTransId="{85B910DC-B21F-4113-ABDA-E4EE183FB10B}"/>
    <dgm:cxn modelId="{C607AFCC-E5FC-43F4-BE94-275B9C37D35E}" type="presOf" srcId="{B1E33607-DBCF-4EB4-A8EC-F43DABABB244}" destId="{EE0CF111-F6AD-4EDE-8E5C-B22A5775DB23}" srcOrd="0" destOrd="0" presId="urn:microsoft.com/office/officeart/2005/8/layout/vList4"/>
    <dgm:cxn modelId="{995946CE-3E47-4BC0-8F4E-C80553C2A8C8}" type="presOf" srcId="{65946A79-44F8-4103-B0F4-9306031E6465}" destId="{D055BC1A-C9EF-4D10-ABB7-129C4BCFD8B3}" srcOrd="0" destOrd="0" presId="urn:microsoft.com/office/officeart/2005/8/layout/vList4"/>
    <dgm:cxn modelId="{3858CBE4-0A12-47F4-AC97-DD7AA2A14392}" type="presOf" srcId="{65946A79-44F8-4103-B0F4-9306031E6465}" destId="{08866F74-3A96-47ED-9E14-8143859AAEC9}" srcOrd="1" destOrd="0" presId="urn:microsoft.com/office/officeart/2005/8/layout/vList4"/>
    <dgm:cxn modelId="{5DA04CF0-63FF-41D1-899F-A1A45039D790}" srcId="{5F82C09D-4269-4BFF-B5F0-6539F0C523A3}" destId="{65946A79-44F8-4103-B0F4-9306031E6465}" srcOrd="0" destOrd="0" parTransId="{33698B80-5FF9-4D1A-A2C2-D5E0C10D9F5B}" sibTransId="{D6025989-EF76-405B-B6EB-D28E2C7FB610}"/>
    <dgm:cxn modelId="{70BA3EFF-6A40-477D-A57A-491E26193EB5}" type="presOf" srcId="{FC9841AB-870C-40EA-AAC8-98B682E7B18C}" destId="{6C2BE974-F226-443F-84E4-91C21AFA6EC8}" srcOrd="1" destOrd="0" presId="urn:microsoft.com/office/officeart/2005/8/layout/vList4"/>
    <dgm:cxn modelId="{33C90AAA-4135-4E33-A67E-C05DC5C46556}" type="presParOf" srcId="{22E8E7ED-D291-499B-BB45-4444E202A568}" destId="{E3E96CE1-2362-422F-9925-642109FE607C}" srcOrd="0" destOrd="0" presId="urn:microsoft.com/office/officeart/2005/8/layout/vList4"/>
    <dgm:cxn modelId="{9B11E175-25C0-4EDD-BC4F-045D518ADBAF}" type="presParOf" srcId="{E3E96CE1-2362-422F-9925-642109FE607C}" destId="{D055BC1A-C9EF-4D10-ABB7-129C4BCFD8B3}" srcOrd="0" destOrd="0" presId="urn:microsoft.com/office/officeart/2005/8/layout/vList4"/>
    <dgm:cxn modelId="{B79861C5-75C2-45C1-98DD-FA5F957A85E7}" type="presParOf" srcId="{E3E96CE1-2362-422F-9925-642109FE607C}" destId="{BA9A688D-5DBC-43D6-AD98-02FDA872402E}" srcOrd="1" destOrd="0" presId="urn:microsoft.com/office/officeart/2005/8/layout/vList4"/>
    <dgm:cxn modelId="{A2D60ED7-454F-43C0-A875-FA2495ACC504}" type="presParOf" srcId="{E3E96CE1-2362-422F-9925-642109FE607C}" destId="{08866F74-3A96-47ED-9E14-8143859AAEC9}" srcOrd="2" destOrd="0" presId="urn:microsoft.com/office/officeart/2005/8/layout/vList4"/>
    <dgm:cxn modelId="{B1A23208-F211-4F70-8667-DE64BD7BF0E7}" type="presParOf" srcId="{22E8E7ED-D291-499B-BB45-4444E202A568}" destId="{0322B524-C3E8-4B1D-8B5A-C62AE8EBB434}" srcOrd="1" destOrd="0" presId="urn:microsoft.com/office/officeart/2005/8/layout/vList4"/>
    <dgm:cxn modelId="{499E0BAA-D5D0-445C-ABDF-E2005226714B}" type="presParOf" srcId="{22E8E7ED-D291-499B-BB45-4444E202A568}" destId="{B3618805-4450-42B0-B817-AADD532FA188}" srcOrd="2" destOrd="0" presId="urn:microsoft.com/office/officeart/2005/8/layout/vList4"/>
    <dgm:cxn modelId="{57B7686C-3829-4E46-810A-9D9EA582158C}" type="presParOf" srcId="{B3618805-4450-42B0-B817-AADD532FA188}" destId="{9D27EABE-7C6A-41CB-84AA-C26B1D0C0C32}" srcOrd="0" destOrd="0" presId="urn:microsoft.com/office/officeart/2005/8/layout/vList4"/>
    <dgm:cxn modelId="{F087F306-6EB1-4117-9C33-683FE3DE1A97}" type="presParOf" srcId="{B3618805-4450-42B0-B817-AADD532FA188}" destId="{0D55CF76-65A6-4033-B0C4-A7A946475CC8}" srcOrd="1" destOrd="0" presId="urn:microsoft.com/office/officeart/2005/8/layout/vList4"/>
    <dgm:cxn modelId="{AA5FA975-07CE-4A20-8A26-A3D0D581C17D}" type="presParOf" srcId="{B3618805-4450-42B0-B817-AADD532FA188}" destId="{C93AC32A-5D42-4143-99AC-3FF3C16A0A68}" srcOrd="2" destOrd="0" presId="urn:microsoft.com/office/officeart/2005/8/layout/vList4"/>
    <dgm:cxn modelId="{0FFF8164-B9A1-4C53-BC34-A1C8BE78C383}" type="presParOf" srcId="{22E8E7ED-D291-499B-BB45-4444E202A568}" destId="{E759D268-5BC1-421E-B538-BADE48D73F02}" srcOrd="3" destOrd="0" presId="urn:microsoft.com/office/officeart/2005/8/layout/vList4"/>
    <dgm:cxn modelId="{391E4072-48E6-491F-B747-1CBA5B3330E6}" type="presParOf" srcId="{22E8E7ED-D291-499B-BB45-4444E202A568}" destId="{BB83EFC5-0E69-46D4-A412-4AB31933055D}" srcOrd="4" destOrd="0" presId="urn:microsoft.com/office/officeart/2005/8/layout/vList4"/>
    <dgm:cxn modelId="{C2AA0A0F-7B9F-4A3B-9053-64F8766D4F26}" type="presParOf" srcId="{BB83EFC5-0E69-46D4-A412-4AB31933055D}" destId="{A364AB4F-32E4-450A-96BB-AF70E0546F6A}" srcOrd="0" destOrd="0" presId="urn:microsoft.com/office/officeart/2005/8/layout/vList4"/>
    <dgm:cxn modelId="{2665AAC3-BFDE-472D-BC95-71DFBC4F93B1}" type="presParOf" srcId="{BB83EFC5-0E69-46D4-A412-4AB31933055D}" destId="{2501BB4B-E6AB-49D2-95B9-1C457178BDA6}" srcOrd="1" destOrd="0" presId="urn:microsoft.com/office/officeart/2005/8/layout/vList4"/>
    <dgm:cxn modelId="{B3B6E6DB-93B8-4887-A585-B027ACC9D8C3}" type="presParOf" srcId="{BB83EFC5-0E69-46D4-A412-4AB31933055D}" destId="{4E1358A6-C51B-4D59-BB80-19302120CAD8}" srcOrd="2" destOrd="0" presId="urn:microsoft.com/office/officeart/2005/8/layout/vList4"/>
    <dgm:cxn modelId="{31F9EA46-64A2-476C-8BDC-3001A573C022}" type="presParOf" srcId="{22E8E7ED-D291-499B-BB45-4444E202A568}" destId="{504F49EE-8717-47AE-9FE1-5872CC52F104}" srcOrd="5" destOrd="0" presId="urn:microsoft.com/office/officeart/2005/8/layout/vList4"/>
    <dgm:cxn modelId="{27E3F969-8509-49E9-A37B-2B9DCD51AD0B}" type="presParOf" srcId="{22E8E7ED-D291-499B-BB45-4444E202A568}" destId="{3AA7D159-44F0-4F1D-8A59-5D9E12BAD430}" srcOrd="6" destOrd="0" presId="urn:microsoft.com/office/officeart/2005/8/layout/vList4"/>
    <dgm:cxn modelId="{98C5C9DA-BA00-4AD1-BC27-360FE29321CA}" type="presParOf" srcId="{3AA7D159-44F0-4F1D-8A59-5D9E12BAD430}" destId="{EE0CF111-F6AD-4EDE-8E5C-B22A5775DB23}" srcOrd="0" destOrd="0" presId="urn:microsoft.com/office/officeart/2005/8/layout/vList4"/>
    <dgm:cxn modelId="{0549844E-82C3-43E3-A3ED-689BFFE77E17}" type="presParOf" srcId="{3AA7D159-44F0-4F1D-8A59-5D9E12BAD430}" destId="{36FBC490-7B52-4FB5-B32D-A45E05625068}" srcOrd="1" destOrd="0" presId="urn:microsoft.com/office/officeart/2005/8/layout/vList4"/>
    <dgm:cxn modelId="{E40CA724-A47B-4B68-B407-C69320F99982}" type="presParOf" srcId="{3AA7D159-44F0-4F1D-8A59-5D9E12BAD430}" destId="{2748E056-E85C-400C-B33B-0AD4146A3F33}" srcOrd="2" destOrd="0" presId="urn:microsoft.com/office/officeart/2005/8/layout/vList4"/>
    <dgm:cxn modelId="{9742FBB9-9FDE-4EC3-9AB8-D9FB0410A75D}" type="presParOf" srcId="{22E8E7ED-D291-499B-BB45-4444E202A568}" destId="{75690B0B-6003-4B58-AE82-AD1803254052}" srcOrd="7" destOrd="0" presId="urn:microsoft.com/office/officeart/2005/8/layout/vList4"/>
    <dgm:cxn modelId="{B0C430EE-7AF8-4912-9EBE-4984F426D17F}" type="presParOf" srcId="{22E8E7ED-D291-499B-BB45-4444E202A568}" destId="{A825EEA6-B9DF-4D32-A3F1-164F04C7165A}" srcOrd="8" destOrd="0" presId="urn:microsoft.com/office/officeart/2005/8/layout/vList4"/>
    <dgm:cxn modelId="{5DEF3114-24EA-4906-AD41-2EF33B451647}" type="presParOf" srcId="{A825EEA6-B9DF-4D32-A3F1-164F04C7165A}" destId="{5251A0D0-0C63-477C-950E-CAD4BB2F5F15}" srcOrd="0" destOrd="0" presId="urn:microsoft.com/office/officeart/2005/8/layout/vList4"/>
    <dgm:cxn modelId="{34C3103D-DEF7-4060-A9AD-71C6E930B486}" type="presParOf" srcId="{A825EEA6-B9DF-4D32-A3F1-164F04C7165A}" destId="{2175B874-269E-461C-BF4F-992545885D39}" srcOrd="1" destOrd="0" presId="urn:microsoft.com/office/officeart/2005/8/layout/vList4"/>
    <dgm:cxn modelId="{D802F08D-38BD-4F98-8D8C-3448C926C506}" type="presParOf" srcId="{A825EEA6-B9DF-4D32-A3F1-164F04C7165A}" destId="{6C2BE974-F226-443F-84E4-91C21AFA6EC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5E5DE2-0EAB-4A1C-9160-B3430478384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2697A0-6FF3-4DCA-9AAA-A447AA0CBC71}">
      <dgm:prSet phldrT="[Текст]"/>
      <dgm:spPr/>
      <dgm:t>
        <a:bodyPr/>
        <a:lstStyle/>
        <a:p>
          <a:r>
            <a:rPr lang="ru-RU" dirty="0"/>
            <a:t>Кооператив получает от членов предоплату в размере 50 % стоимости приобретаемого имущества</a:t>
          </a:r>
        </a:p>
      </dgm:t>
    </dgm:pt>
    <dgm:pt modelId="{C059CC3A-A646-46BA-A32A-A267C3891A55}" type="parTrans" cxnId="{4D46661A-F1BD-4BE7-9B9E-055A628D9126}">
      <dgm:prSet/>
      <dgm:spPr/>
      <dgm:t>
        <a:bodyPr/>
        <a:lstStyle/>
        <a:p>
          <a:endParaRPr lang="ru-RU"/>
        </a:p>
      </dgm:t>
    </dgm:pt>
    <dgm:pt modelId="{63BB1D1F-5D85-419D-92FE-6BDAB8DB84A4}" type="sibTrans" cxnId="{4D46661A-F1BD-4BE7-9B9E-055A628D9126}">
      <dgm:prSet/>
      <dgm:spPr/>
      <dgm:t>
        <a:bodyPr/>
        <a:lstStyle/>
        <a:p>
          <a:endParaRPr lang="ru-RU"/>
        </a:p>
      </dgm:t>
    </dgm:pt>
    <dgm:pt modelId="{81CE888B-BEF1-44DB-B97E-D95AE5327BD3}">
      <dgm:prSet phldrT="[Текст]"/>
      <dgm:spPr/>
      <dgm:t>
        <a:bodyPr/>
        <a:lstStyle/>
        <a:p>
          <a:r>
            <a:rPr lang="ru-RU" dirty="0"/>
            <a:t>Кооператив привлекает заёмные средства в общей сумме 50 % стоимости приобретаемого имущества</a:t>
          </a:r>
        </a:p>
      </dgm:t>
    </dgm:pt>
    <dgm:pt modelId="{F00FCEF9-72FD-4080-BCFA-386133E8133E}" type="parTrans" cxnId="{36F54BB8-E3A0-455B-A202-FBADB7B97F50}">
      <dgm:prSet/>
      <dgm:spPr/>
      <dgm:t>
        <a:bodyPr/>
        <a:lstStyle/>
        <a:p>
          <a:endParaRPr lang="ru-RU"/>
        </a:p>
      </dgm:t>
    </dgm:pt>
    <dgm:pt modelId="{76F97CA4-23C0-4080-BC5A-338C2F97D877}" type="sibTrans" cxnId="{36F54BB8-E3A0-455B-A202-FBADB7B97F50}">
      <dgm:prSet/>
      <dgm:spPr/>
      <dgm:t>
        <a:bodyPr/>
        <a:lstStyle/>
        <a:p>
          <a:endParaRPr lang="ru-RU"/>
        </a:p>
      </dgm:t>
    </dgm:pt>
    <dgm:pt modelId="{BD0FD1BA-4A70-4944-B517-90025F88030E}">
      <dgm:prSet phldrT="[Текст]"/>
      <dgm:spPr/>
      <dgm:t>
        <a:bodyPr/>
        <a:lstStyle/>
        <a:p>
          <a:r>
            <a:rPr lang="ru-RU" dirty="0"/>
            <a:t>Кооператив приобретает имущество и поставляет его членам по договору купли-продажи по цене 50 % от стоимости приобретения</a:t>
          </a:r>
        </a:p>
      </dgm:t>
    </dgm:pt>
    <dgm:pt modelId="{63380A38-A712-4477-98FC-4AADE834D193}" type="parTrans" cxnId="{67059B9A-027E-45E2-82A0-15C548DA5772}">
      <dgm:prSet/>
      <dgm:spPr/>
      <dgm:t>
        <a:bodyPr/>
        <a:lstStyle/>
        <a:p>
          <a:endParaRPr lang="ru-RU"/>
        </a:p>
      </dgm:t>
    </dgm:pt>
    <dgm:pt modelId="{486AFF52-AA17-4A79-9594-09FC2BAB307D}" type="sibTrans" cxnId="{67059B9A-027E-45E2-82A0-15C548DA5772}">
      <dgm:prSet/>
      <dgm:spPr/>
      <dgm:t>
        <a:bodyPr/>
        <a:lstStyle/>
        <a:p>
          <a:endParaRPr lang="ru-RU"/>
        </a:p>
      </dgm:t>
    </dgm:pt>
    <dgm:pt modelId="{7EDEC61A-F365-4A7F-A7E2-D653765B8475}">
      <dgm:prSet phldrT="[Текст]"/>
      <dgm:spPr/>
      <dgm:t>
        <a:bodyPr/>
        <a:lstStyle/>
        <a:p>
          <a:r>
            <a:rPr lang="ru-RU" dirty="0"/>
            <a:t>Кооператив получает субсидию в размере 50 % стоимости имущества и гасит заем</a:t>
          </a:r>
        </a:p>
      </dgm:t>
    </dgm:pt>
    <dgm:pt modelId="{4841B2FA-623F-4B40-8F7D-F6AF13E62226}" type="parTrans" cxnId="{2430BEDB-4209-4122-9C35-B2BAE9C097E2}">
      <dgm:prSet/>
      <dgm:spPr/>
      <dgm:t>
        <a:bodyPr/>
        <a:lstStyle/>
        <a:p>
          <a:endParaRPr lang="ru-RU"/>
        </a:p>
      </dgm:t>
    </dgm:pt>
    <dgm:pt modelId="{D44C9612-924B-44C6-9708-45D1BA9D1D23}" type="sibTrans" cxnId="{2430BEDB-4209-4122-9C35-B2BAE9C097E2}">
      <dgm:prSet/>
      <dgm:spPr/>
      <dgm:t>
        <a:bodyPr/>
        <a:lstStyle/>
        <a:p>
          <a:endParaRPr lang="ru-RU"/>
        </a:p>
      </dgm:t>
    </dgm:pt>
    <dgm:pt modelId="{ECF9B0F8-B5BA-4721-B979-7711B82A0C8E}" type="pres">
      <dgm:prSet presAssocID="{295E5DE2-0EAB-4A1C-9160-B3430478384D}" presName="outerComposite" presStyleCnt="0">
        <dgm:presLayoutVars>
          <dgm:chMax val="5"/>
          <dgm:dir/>
          <dgm:resizeHandles val="exact"/>
        </dgm:presLayoutVars>
      </dgm:prSet>
      <dgm:spPr/>
    </dgm:pt>
    <dgm:pt modelId="{02C74343-B64B-4EA3-8B60-F22F0B18B4AF}" type="pres">
      <dgm:prSet presAssocID="{295E5DE2-0EAB-4A1C-9160-B3430478384D}" presName="dummyMaxCanvas" presStyleCnt="0">
        <dgm:presLayoutVars/>
      </dgm:prSet>
      <dgm:spPr/>
    </dgm:pt>
    <dgm:pt modelId="{0E0A3911-5243-4C69-9F41-EE2A1C9DA313}" type="pres">
      <dgm:prSet presAssocID="{295E5DE2-0EAB-4A1C-9160-B3430478384D}" presName="FourNodes_1" presStyleLbl="node1" presStyleIdx="0" presStyleCnt="4">
        <dgm:presLayoutVars>
          <dgm:bulletEnabled val="1"/>
        </dgm:presLayoutVars>
      </dgm:prSet>
      <dgm:spPr/>
    </dgm:pt>
    <dgm:pt modelId="{6EC87AE7-B082-460F-8364-0551D0BBC114}" type="pres">
      <dgm:prSet presAssocID="{295E5DE2-0EAB-4A1C-9160-B3430478384D}" presName="FourNodes_2" presStyleLbl="node1" presStyleIdx="1" presStyleCnt="4">
        <dgm:presLayoutVars>
          <dgm:bulletEnabled val="1"/>
        </dgm:presLayoutVars>
      </dgm:prSet>
      <dgm:spPr/>
    </dgm:pt>
    <dgm:pt modelId="{3CF48B06-9756-44B6-8E82-7413E1F3FC37}" type="pres">
      <dgm:prSet presAssocID="{295E5DE2-0EAB-4A1C-9160-B3430478384D}" presName="FourNodes_3" presStyleLbl="node1" presStyleIdx="2" presStyleCnt="4">
        <dgm:presLayoutVars>
          <dgm:bulletEnabled val="1"/>
        </dgm:presLayoutVars>
      </dgm:prSet>
      <dgm:spPr/>
    </dgm:pt>
    <dgm:pt modelId="{B6DE51C4-AE1A-4C36-868A-965C5B01704F}" type="pres">
      <dgm:prSet presAssocID="{295E5DE2-0EAB-4A1C-9160-B3430478384D}" presName="FourNodes_4" presStyleLbl="node1" presStyleIdx="3" presStyleCnt="4">
        <dgm:presLayoutVars>
          <dgm:bulletEnabled val="1"/>
        </dgm:presLayoutVars>
      </dgm:prSet>
      <dgm:spPr/>
    </dgm:pt>
    <dgm:pt modelId="{57E25295-6601-4DC7-B724-1511EA5192EB}" type="pres">
      <dgm:prSet presAssocID="{295E5DE2-0EAB-4A1C-9160-B3430478384D}" presName="FourConn_1-2" presStyleLbl="fgAccFollowNode1" presStyleIdx="0" presStyleCnt="3">
        <dgm:presLayoutVars>
          <dgm:bulletEnabled val="1"/>
        </dgm:presLayoutVars>
      </dgm:prSet>
      <dgm:spPr/>
    </dgm:pt>
    <dgm:pt modelId="{6459B92E-89A7-4C86-952F-DF07246BE1C9}" type="pres">
      <dgm:prSet presAssocID="{295E5DE2-0EAB-4A1C-9160-B3430478384D}" presName="FourConn_2-3" presStyleLbl="fgAccFollowNode1" presStyleIdx="1" presStyleCnt="3">
        <dgm:presLayoutVars>
          <dgm:bulletEnabled val="1"/>
        </dgm:presLayoutVars>
      </dgm:prSet>
      <dgm:spPr/>
    </dgm:pt>
    <dgm:pt modelId="{55859EAB-F8C9-45C6-B5C1-4EE137358E9C}" type="pres">
      <dgm:prSet presAssocID="{295E5DE2-0EAB-4A1C-9160-B3430478384D}" presName="FourConn_3-4" presStyleLbl="fgAccFollowNode1" presStyleIdx="2" presStyleCnt="3">
        <dgm:presLayoutVars>
          <dgm:bulletEnabled val="1"/>
        </dgm:presLayoutVars>
      </dgm:prSet>
      <dgm:spPr/>
    </dgm:pt>
    <dgm:pt modelId="{C2F99DDA-B662-4E74-B11C-84112438DB65}" type="pres">
      <dgm:prSet presAssocID="{295E5DE2-0EAB-4A1C-9160-B3430478384D}" presName="FourNodes_1_text" presStyleLbl="node1" presStyleIdx="3" presStyleCnt="4">
        <dgm:presLayoutVars>
          <dgm:bulletEnabled val="1"/>
        </dgm:presLayoutVars>
      </dgm:prSet>
      <dgm:spPr/>
    </dgm:pt>
    <dgm:pt modelId="{535FDD94-2FF7-471C-91D7-71ADBE551C44}" type="pres">
      <dgm:prSet presAssocID="{295E5DE2-0EAB-4A1C-9160-B3430478384D}" presName="FourNodes_2_text" presStyleLbl="node1" presStyleIdx="3" presStyleCnt="4">
        <dgm:presLayoutVars>
          <dgm:bulletEnabled val="1"/>
        </dgm:presLayoutVars>
      </dgm:prSet>
      <dgm:spPr/>
    </dgm:pt>
    <dgm:pt modelId="{308253D1-7194-48C8-8C37-CE4E86185D7E}" type="pres">
      <dgm:prSet presAssocID="{295E5DE2-0EAB-4A1C-9160-B3430478384D}" presName="FourNodes_3_text" presStyleLbl="node1" presStyleIdx="3" presStyleCnt="4">
        <dgm:presLayoutVars>
          <dgm:bulletEnabled val="1"/>
        </dgm:presLayoutVars>
      </dgm:prSet>
      <dgm:spPr/>
    </dgm:pt>
    <dgm:pt modelId="{EF0D137B-353A-4D4B-9327-0EC3E8A9B47F}" type="pres">
      <dgm:prSet presAssocID="{295E5DE2-0EAB-4A1C-9160-B3430478384D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4D46661A-F1BD-4BE7-9B9E-055A628D9126}" srcId="{295E5DE2-0EAB-4A1C-9160-B3430478384D}" destId="{D72697A0-6FF3-4DCA-9AAA-A447AA0CBC71}" srcOrd="0" destOrd="0" parTransId="{C059CC3A-A646-46BA-A32A-A267C3891A55}" sibTransId="{63BB1D1F-5D85-419D-92FE-6BDAB8DB84A4}"/>
    <dgm:cxn modelId="{0D277C22-C5E6-4D96-B701-E3DD33CA75E6}" type="presOf" srcId="{486AFF52-AA17-4A79-9594-09FC2BAB307D}" destId="{55859EAB-F8C9-45C6-B5C1-4EE137358E9C}" srcOrd="0" destOrd="0" presId="urn:microsoft.com/office/officeart/2005/8/layout/vProcess5"/>
    <dgm:cxn modelId="{68950362-2EF2-4995-AD2B-061640135A8D}" type="presOf" srcId="{D72697A0-6FF3-4DCA-9AAA-A447AA0CBC71}" destId="{C2F99DDA-B662-4E74-B11C-84112438DB65}" srcOrd="1" destOrd="0" presId="urn:microsoft.com/office/officeart/2005/8/layout/vProcess5"/>
    <dgm:cxn modelId="{E317DA62-8ED5-49CE-A12A-AC590A64B97C}" type="presOf" srcId="{D72697A0-6FF3-4DCA-9AAA-A447AA0CBC71}" destId="{0E0A3911-5243-4C69-9F41-EE2A1C9DA313}" srcOrd="0" destOrd="0" presId="urn:microsoft.com/office/officeart/2005/8/layout/vProcess5"/>
    <dgm:cxn modelId="{29669163-A43D-4F3C-99CE-6E0F95A31883}" type="presOf" srcId="{63BB1D1F-5D85-419D-92FE-6BDAB8DB84A4}" destId="{57E25295-6601-4DC7-B724-1511EA5192EB}" srcOrd="0" destOrd="0" presId="urn:microsoft.com/office/officeart/2005/8/layout/vProcess5"/>
    <dgm:cxn modelId="{B737EF67-5D6F-4311-8BF0-F1F42644356C}" type="presOf" srcId="{BD0FD1BA-4A70-4944-B517-90025F88030E}" destId="{3CF48B06-9756-44B6-8E82-7413E1F3FC37}" srcOrd="0" destOrd="0" presId="urn:microsoft.com/office/officeart/2005/8/layout/vProcess5"/>
    <dgm:cxn modelId="{BFDAB34C-FD25-4351-8F88-ECD4BFE2E44F}" type="presOf" srcId="{81CE888B-BEF1-44DB-B97E-D95AE5327BD3}" destId="{535FDD94-2FF7-471C-91D7-71ADBE551C44}" srcOrd="1" destOrd="0" presId="urn:microsoft.com/office/officeart/2005/8/layout/vProcess5"/>
    <dgm:cxn modelId="{F2ACB676-8543-4A58-955C-F16A03FE42FC}" type="presOf" srcId="{81CE888B-BEF1-44DB-B97E-D95AE5327BD3}" destId="{6EC87AE7-B082-460F-8364-0551D0BBC114}" srcOrd="0" destOrd="0" presId="urn:microsoft.com/office/officeart/2005/8/layout/vProcess5"/>
    <dgm:cxn modelId="{66364757-B29B-4F8B-BDC7-CB40DA988F6B}" type="presOf" srcId="{7EDEC61A-F365-4A7F-A7E2-D653765B8475}" destId="{B6DE51C4-AE1A-4C36-868A-965C5B01704F}" srcOrd="0" destOrd="0" presId="urn:microsoft.com/office/officeart/2005/8/layout/vProcess5"/>
    <dgm:cxn modelId="{67059B9A-027E-45E2-82A0-15C548DA5772}" srcId="{295E5DE2-0EAB-4A1C-9160-B3430478384D}" destId="{BD0FD1BA-4A70-4944-B517-90025F88030E}" srcOrd="2" destOrd="0" parTransId="{63380A38-A712-4477-98FC-4AADE834D193}" sibTransId="{486AFF52-AA17-4A79-9594-09FC2BAB307D}"/>
    <dgm:cxn modelId="{476A96AC-9D98-40AF-84FA-33C419B9EBC1}" type="presOf" srcId="{7EDEC61A-F365-4A7F-A7E2-D653765B8475}" destId="{EF0D137B-353A-4D4B-9327-0EC3E8A9B47F}" srcOrd="1" destOrd="0" presId="urn:microsoft.com/office/officeart/2005/8/layout/vProcess5"/>
    <dgm:cxn modelId="{36F54BB8-E3A0-455B-A202-FBADB7B97F50}" srcId="{295E5DE2-0EAB-4A1C-9160-B3430478384D}" destId="{81CE888B-BEF1-44DB-B97E-D95AE5327BD3}" srcOrd="1" destOrd="0" parTransId="{F00FCEF9-72FD-4080-BCFA-386133E8133E}" sibTransId="{76F97CA4-23C0-4080-BC5A-338C2F97D877}"/>
    <dgm:cxn modelId="{6F392ACF-A4B5-458A-9AFA-C3E6FA1CA266}" type="presOf" srcId="{295E5DE2-0EAB-4A1C-9160-B3430478384D}" destId="{ECF9B0F8-B5BA-4721-B979-7711B82A0C8E}" srcOrd="0" destOrd="0" presId="urn:microsoft.com/office/officeart/2005/8/layout/vProcess5"/>
    <dgm:cxn modelId="{2430BEDB-4209-4122-9C35-B2BAE9C097E2}" srcId="{295E5DE2-0EAB-4A1C-9160-B3430478384D}" destId="{7EDEC61A-F365-4A7F-A7E2-D653765B8475}" srcOrd="3" destOrd="0" parTransId="{4841B2FA-623F-4B40-8F7D-F6AF13E62226}" sibTransId="{D44C9612-924B-44C6-9708-45D1BA9D1D23}"/>
    <dgm:cxn modelId="{635F64F2-52B2-41F9-9ACD-5A8AEFDDF6B4}" type="presOf" srcId="{BD0FD1BA-4A70-4944-B517-90025F88030E}" destId="{308253D1-7194-48C8-8C37-CE4E86185D7E}" srcOrd="1" destOrd="0" presId="urn:microsoft.com/office/officeart/2005/8/layout/vProcess5"/>
    <dgm:cxn modelId="{30EC89F3-96AD-4537-B3ED-1129526EFC59}" type="presOf" srcId="{76F97CA4-23C0-4080-BC5A-338C2F97D877}" destId="{6459B92E-89A7-4C86-952F-DF07246BE1C9}" srcOrd="0" destOrd="0" presId="urn:microsoft.com/office/officeart/2005/8/layout/vProcess5"/>
    <dgm:cxn modelId="{59092501-5690-49AE-9D1E-61D0633B35B9}" type="presParOf" srcId="{ECF9B0F8-B5BA-4721-B979-7711B82A0C8E}" destId="{02C74343-B64B-4EA3-8B60-F22F0B18B4AF}" srcOrd="0" destOrd="0" presId="urn:microsoft.com/office/officeart/2005/8/layout/vProcess5"/>
    <dgm:cxn modelId="{B44F247C-41D3-44F3-90CC-39907F0ABC8D}" type="presParOf" srcId="{ECF9B0F8-B5BA-4721-B979-7711B82A0C8E}" destId="{0E0A3911-5243-4C69-9F41-EE2A1C9DA313}" srcOrd="1" destOrd="0" presId="urn:microsoft.com/office/officeart/2005/8/layout/vProcess5"/>
    <dgm:cxn modelId="{DFD46A06-38E4-46E3-8370-EF6613E011A9}" type="presParOf" srcId="{ECF9B0F8-B5BA-4721-B979-7711B82A0C8E}" destId="{6EC87AE7-B082-460F-8364-0551D0BBC114}" srcOrd="2" destOrd="0" presId="urn:microsoft.com/office/officeart/2005/8/layout/vProcess5"/>
    <dgm:cxn modelId="{35C41B85-44BF-45BC-A0F7-1704A2185415}" type="presParOf" srcId="{ECF9B0F8-B5BA-4721-B979-7711B82A0C8E}" destId="{3CF48B06-9756-44B6-8E82-7413E1F3FC37}" srcOrd="3" destOrd="0" presId="urn:microsoft.com/office/officeart/2005/8/layout/vProcess5"/>
    <dgm:cxn modelId="{D4B16659-1C6B-47A8-8599-7DC843C8D47B}" type="presParOf" srcId="{ECF9B0F8-B5BA-4721-B979-7711B82A0C8E}" destId="{B6DE51C4-AE1A-4C36-868A-965C5B01704F}" srcOrd="4" destOrd="0" presId="urn:microsoft.com/office/officeart/2005/8/layout/vProcess5"/>
    <dgm:cxn modelId="{65AC11D4-F1C8-4AA6-B879-855DD8756E07}" type="presParOf" srcId="{ECF9B0F8-B5BA-4721-B979-7711B82A0C8E}" destId="{57E25295-6601-4DC7-B724-1511EA5192EB}" srcOrd="5" destOrd="0" presId="urn:microsoft.com/office/officeart/2005/8/layout/vProcess5"/>
    <dgm:cxn modelId="{46030A2A-3C49-4D1B-AFAC-A1D6474DE657}" type="presParOf" srcId="{ECF9B0F8-B5BA-4721-B979-7711B82A0C8E}" destId="{6459B92E-89A7-4C86-952F-DF07246BE1C9}" srcOrd="6" destOrd="0" presId="urn:microsoft.com/office/officeart/2005/8/layout/vProcess5"/>
    <dgm:cxn modelId="{08198D15-FF54-4D08-83CA-69782D71DB6D}" type="presParOf" srcId="{ECF9B0F8-B5BA-4721-B979-7711B82A0C8E}" destId="{55859EAB-F8C9-45C6-B5C1-4EE137358E9C}" srcOrd="7" destOrd="0" presId="urn:microsoft.com/office/officeart/2005/8/layout/vProcess5"/>
    <dgm:cxn modelId="{8EB96F4E-5E34-4BC1-8570-95B018CC1A41}" type="presParOf" srcId="{ECF9B0F8-B5BA-4721-B979-7711B82A0C8E}" destId="{C2F99DDA-B662-4E74-B11C-84112438DB65}" srcOrd="8" destOrd="0" presId="urn:microsoft.com/office/officeart/2005/8/layout/vProcess5"/>
    <dgm:cxn modelId="{6D641040-5ACD-4378-A87E-2BFEE13AA0F4}" type="presParOf" srcId="{ECF9B0F8-B5BA-4721-B979-7711B82A0C8E}" destId="{535FDD94-2FF7-471C-91D7-71ADBE551C44}" srcOrd="9" destOrd="0" presId="urn:microsoft.com/office/officeart/2005/8/layout/vProcess5"/>
    <dgm:cxn modelId="{26611DC4-7378-48B9-8B36-10571277E47C}" type="presParOf" srcId="{ECF9B0F8-B5BA-4721-B979-7711B82A0C8E}" destId="{308253D1-7194-48C8-8C37-CE4E86185D7E}" srcOrd="10" destOrd="0" presId="urn:microsoft.com/office/officeart/2005/8/layout/vProcess5"/>
    <dgm:cxn modelId="{E5BFE2CC-9144-478F-91DD-699192C62503}" type="presParOf" srcId="{ECF9B0F8-B5BA-4721-B979-7711B82A0C8E}" destId="{EF0D137B-353A-4D4B-9327-0EC3E8A9B47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95E5DE2-0EAB-4A1C-9160-B3430478384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2697A0-6FF3-4DCA-9AAA-A447AA0CBC71}">
      <dgm:prSet phldrT="[Текст]"/>
      <dgm:spPr/>
      <dgm:t>
        <a:bodyPr/>
        <a:lstStyle/>
        <a:p>
          <a:r>
            <a:rPr lang="ru-RU" dirty="0"/>
            <a:t>Кооператив получает паевые взносы членов в общей сумме 50 % стоимости техники общего использования</a:t>
          </a:r>
        </a:p>
      </dgm:t>
    </dgm:pt>
    <dgm:pt modelId="{C059CC3A-A646-46BA-A32A-A267C3891A55}" type="parTrans" cxnId="{4D46661A-F1BD-4BE7-9B9E-055A628D9126}">
      <dgm:prSet/>
      <dgm:spPr/>
      <dgm:t>
        <a:bodyPr/>
        <a:lstStyle/>
        <a:p>
          <a:endParaRPr lang="ru-RU"/>
        </a:p>
      </dgm:t>
    </dgm:pt>
    <dgm:pt modelId="{63BB1D1F-5D85-419D-92FE-6BDAB8DB84A4}" type="sibTrans" cxnId="{4D46661A-F1BD-4BE7-9B9E-055A628D9126}">
      <dgm:prSet/>
      <dgm:spPr/>
      <dgm:t>
        <a:bodyPr/>
        <a:lstStyle/>
        <a:p>
          <a:endParaRPr lang="ru-RU"/>
        </a:p>
      </dgm:t>
    </dgm:pt>
    <dgm:pt modelId="{81CE888B-BEF1-44DB-B97E-D95AE5327BD3}">
      <dgm:prSet phldrT="[Текст]"/>
      <dgm:spPr/>
      <dgm:t>
        <a:bodyPr/>
        <a:lstStyle/>
        <a:p>
          <a:r>
            <a:rPr lang="ru-RU" dirty="0"/>
            <a:t>Кооператив привлекает заёмные средства в общей сумме 50 % стоимости техники общего использования</a:t>
          </a:r>
        </a:p>
      </dgm:t>
    </dgm:pt>
    <dgm:pt modelId="{F00FCEF9-72FD-4080-BCFA-386133E8133E}" type="parTrans" cxnId="{36F54BB8-E3A0-455B-A202-FBADB7B97F50}">
      <dgm:prSet/>
      <dgm:spPr/>
      <dgm:t>
        <a:bodyPr/>
        <a:lstStyle/>
        <a:p>
          <a:endParaRPr lang="ru-RU"/>
        </a:p>
      </dgm:t>
    </dgm:pt>
    <dgm:pt modelId="{76F97CA4-23C0-4080-BC5A-338C2F97D877}" type="sibTrans" cxnId="{36F54BB8-E3A0-455B-A202-FBADB7B97F50}">
      <dgm:prSet/>
      <dgm:spPr/>
      <dgm:t>
        <a:bodyPr/>
        <a:lstStyle/>
        <a:p>
          <a:endParaRPr lang="ru-RU"/>
        </a:p>
      </dgm:t>
    </dgm:pt>
    <dgm:pt modelId="{BD0FD1BA-4A70-4944-B517-90025F88030E}">
      <dgm:prSet phldrT="[Текст]"/>
      <dgm:spPr/>
      <dgm:t>
        <a:bodyPr/>
        <a:lstStyle/>
        <a:p>
          <a:r>
            <a:rPr lang="ru-RU" dirty="0"/>
            <a:t>Кооператив приобретает технику общего использования </a:t>
          </a:r>
        </a:p>
      </dgm:t>
    </dgm:pt>
    <dgm:pt modelId="{63380A38-A712-4477-98FC-4AADE834D193}" type="parTrans" cxnId="{67059B9A-027E-45E2-82A0-15C548DA5772}">
      <dgm:prSet/>
      <dgm:spPr/>
      <dgm:t>
        <a:bodyPr/>
        <a:lstStyle/>
        <a:p>
          <a:endParaRPr lang="ru-RU"/>
        </a:p>
      </dgm:t>
    </dgm:pt>
    <dgm:pt modelId="{486AFF52-AA17-4A79-9594-09FC2BAB307D}" type="sibTrans" cxnId="{67059B9A-027E-45E2-82A0-15C548DA5772}">
      <dgm:prSet/>
      <dgm:spPr/>
      <dgm:t>
        <a:bodyPr/>
        <a:lstStyle/>
        <a:p>
          <a:endParaRPr lang="ru-RU"/>
        </a:p>
      </dgm:t>
    </dgm:pt>
    <dgm:pt modelId="{7EDEC61A-F365-4A7F-A7E2-D653765B8475}">
      <dgm:prSet phldrT="[Текст]"/>
      <dgm:spPr/>
      <dgm:t>
        <a:bodyPr/>
        <a:lstStyle/>
        <a:p>
          <a:r>
            <a:rPr lang="ru-RU" dirty="0"/>
            <a:t>Кооператив получает субсидию в размере 50 % стоимости техники и гасит заем</a:t>
          </a:r>
        </a:p>
      </dgm:t>
    </dgm:pt>
    <dgm:pt modelId="{4841B2FA-623F-4B40-8F7D-F6AF13E62226}" type="parTrans" cxnId="{2430BEDB-4209-4122-9C35-B2BAE9C097E2}">
      <dgm:prSet/>
      <dgm:spPr/>
      <dgm:t>
        <a:bodyPr/>
        <a:lstStyle/>
        <a:p>
          <a:endParaRPr lang="ru-RU"/>
        </a:p>
      </dgm:t>
    </dgm:pt>
    <dgm:pt modelId="{D44C9612-924B-44C6-9708-45D1BA9D1D23}" type="sibTrans" cxnId="{2430BEDB-4209-4122-9C35-B2BAE9C097E2}">
      <dgm:prSet/>
      <dgm:spPr/>
      <dgm:t>
        <a:bodyPr/>
        <a:lstStyle/>
        <a:p>
          <a:endParaRPr lang="ru-RU"/>
        </a:p>
      </dgm:t>
    </dgm:pt>
    <dgm:pt modelId="{ECF9B0F8-B5BA-4721-B979-7711B82A0C8E}" type="pres">
      <dgm:prSet presAssocID="{295E5DE2-0EAB-4A1C-9160-B3430478384D}" presName="outerComposite" presStyleCnt="0">
        <dgm:presLayoutVars>
          <dgm:chMax val="5"/>
          <dgm:dir/>
          <dgm:resizeHandles val="exact"/>
        </dgm:presLayoutVars>
      </dgm:prSet>
      <dgm:spPr/>
    </dgm:pt>
    <dgm:pt modelId="{02C74343-B64B-4EA3-8B60-F22F0B18B4AF}" type="pres">
      <dgm:prSet presAssocID="{295E5DE2-0EAB-4A1C-9160-B3430478384D}" presName="dummyMaxCanvas" presStyleCnt="0">
        <dgm:presLayoutVars/>
      </dgm:prSet>
      <dgm:spPr/>
    </dgm:pt>
    <dgm:pt modelId="{0E0A3911-5243-4C69-9F41-EE2A1C9DA313}" type="pres">
      <dgm:prSet presAssocID="{295E5DE2-0EAB-4A1C-9160-B3430478384D}" presName="FourNodes_1" presStyleLbl="node1" presStyleIdx="0" presStyleCnt="4">
        <dgm:presLayoutVars>
          <dgm:bulletEnabled val="1"/>
        </dgm:presLayoutVars>
      </dgm:prSet>
      <dgm:spPr/>
    </dgm:pt>
    <dgm:pt modelId="{6EC87AE7-B082-460F-8364-0551D0BBC114}" type="pres">
      <dgm:prSet presAssocID="{295E5DE2-0EAB-4A1C-9160-B3430478384D}" presName="FourNodes_2" presStyleLbl="node1" presStyleIdx="1" presStyleCnt="4">
        <dgm:presLayoutVars>
          <dgm:bulletEnabled val="1"/>
        </dgm:presLayoutVars>
      </dgm:prSet>
      <dgm:spPr/>
    </dgm:pt>
    <dgm:pt modelId="{3CF48B06-9756-44B6-8E82-7413E1F3FC37}" type="pres">
      <dgm:prSet presAssocID="{295E5DE2-0EAB-4A1C-9160-B3430478384D}" presName="FourNodes_3" presStyleLbl="node1" presStyleIdx="2" presStyleCnt="4">
        <dgm:presLayoutVars>
          <dgm:bulletEnabled val="1"/>
        </dgm:presLayoutVars>
      </dgm:prSet>
      <dgm:spPr/>
    </dgm:pt>
    <dgm:pt modelId="{B6DE51C4-AE1A-4C36-868A-965C5B01704F}" type="pres">
      <dgm:prSet presAssocID="{295E5DE2-0EAB-4A1C-9160-B3430478384D}" presName="FourNodes_4" presStyleLbl="node1" presStyleIdx="3" presStyleCnt="4">
        <dgm:presLayoutVars>
          <dgm:bulletEnabled val="1"/>
        </dgm:presLayoutVars>
      </dgm:prSet>
      <dgm:spPr/>
    </dgm:pt>
    <dgm:pt modelId="{57E25295-6601-4DC7-B724-1511EA5192EB}" type="pres">
      <dgm:prSet presAssocID="{295E5DE2-0EAB-4A1C-9160-B3430478384D}" presName="FourConn_1-2" presStyleLbl="fgAccFollowNode1" presStyleIdx="0" presStyleCnt="3">
        <dgm:presLayoutVars>
          <dgm:bulletEnabled val="1"/>
        </dgm:presLayoutVars>
      </dgm:prSet>
      <dgm:spPr/>
    </dgm:pt>
    <dgm:pt modelId="{6459B92E-89A7-4C86-952F-DF07246BE1C9}" type="pres">
      <dgm:prSet presAssocID="{295E5DE2-0EAB-4A1C-9160-B3430478384D}" presName="FourConn_2-3" presStyleLbl="fgAccFollowNode1" presStyleIdx="1" presStyleCnt="3">
        <dgm:presLayoutVars>
          <dgm:bulletEnabled val="1"/>
        </dgm:presLayoutVars>
      </dgm:prSet>
      <dgm:spPr/>
    </dgm:pt>
    <dgm:pt modelId="{55859EAB-F8C9-45C6-B5C1-4EE137358E9C}" type="pres">
      <dgm:prSet presAssocID="{295E5DE2-0EAB-4A1C-9160-B3430478384D}" presName="FourConn_3-4" presStyleLbl="fgAccFollowNode1" presStyleIdx="2" presStyleCnt="3">
        <dgm:presLayoutVars>
          <dgm:bulletEnabled val="1"/>
        </dgm:presLayoutVars>
      </dgm:prSet>
      <dgm:spPr/>
    </dgm:pt>
    <dgm:pt modelId="{C2F99DDA-B662-4E74-B11C-84112438DB65}" type="pres">
      <dgm:prSet presAssocID="{295E5DE2-0EAB-4A1C-9160-B3430478384D}" presName="FourNodes_1_text" presStyleLbl="node1" presStyleIdx="3" presStyleCnt="4">
        <dgm:presLayoutVars>
          <dgm:bulletEnabled val="1"/>
        </dgm:presLayoutVars>
      </dgm:prSet>
      <dgm:spPr/>
    </dgm:pt>
    <dgm:pt modelId="{535FDD94-2FF7-471C-91D7-71ADBE551C44}" type="pres">
      <dgm:prSet presAssocID="{295E5DE2-0EAB-4A1C-9160-B3430478384D}" presName="FourNodes_2_text" presStyleLbl="node1" presStyleIdx="3" presStyleCnt="4">
        <dgm:presLayoutVars>
          <dgm:bulletEnabled val="1"/>
        </dgm:presLayoutVars>
      </dgm:prSet>
      <dgm:spPr/>
    </dgm:pt>
    <dgm:pt modelId="{308253D1-7194-48C8-8C37-CE4E86185D7E}" type="pres">
      <dgm:prSet presAssocID="{295E5DE2-0EAB-4A1C-9160-B3430478384D}" presName="FourNodes_3_text" presStyleLbl="node1" presStyleIdx="3" presStyleCnt="4">
        <dgm:presLayoutVars>
          <dgm:bulletEnabled val="1"/>
        </dgm:presLayoutVars>
      </dgm:prSet>
      <dgm:spPr/>
    </dgm:pt>
    <dgm:pt modelId="{EF0D137B-353A-4D4B-9327-0EC3E8A9B47F}" type="pres">
      <dgm:prSet presAssocID="{295E5DE2-0EAB-4A1C-9160-B3430478384D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4D46661A-F1BD-4BE7-9B9E-055A628D9126}" srcId="{295E5DE2-0EAB-4A1C-9160-B3430478384D}" destId="{D72697A0-6FF3-4DCA-9AAA-A447AA0CBC71}" srcOrd="0" destOrd="0" parTransId="{C059CC3A-A646-46BA-A32A-A267C3891A55}" sibTransId="{63BB1D1F-5D85-419D-92FE-6BDAB8DB84A4}"/>
    <dgm:cxn modelId="{0D277C22-C5E6-4D96-B701-E3DD33CA75E6}" type="presOf" srcId="{486AFF52-AA17-4A79-9594-09FC2BAB307D}" destId="{55859EAB-F8C9-45C6-B5C1-4EE137358E9C}" srcOrd="0" destOrd="0" presId="urn:microsoft.com/office/officeart/2005/8/layout/vProcess5"/>
    <dgm:cxn modelId="{68950362-2EF2-4995-AD2B-061640135A8D}" type="presOf" srcId="{D72697A0-6FF3-4DCA-9AAA-A447AA0CBC71}" destId="{C2F99DDA-B662-4E74-B11C-84112438DB65}" srcOrd="1" destOrd="0" presId="urn:microsoft.com/office/officeart/2005/8/layout/vProcess5"/>
    <dgm:cxn modelId="{E317DA62-8ED5-49CE-A12A-AC590A64B97C}" type="presOf" srcId="{D72697A0-6FF3-4DCA-9AAA-A447AA0CBC71}" destId="{0E0A3911-5243-4C69-9F41-EE2A1C9DA313}" srcOrd="0" destOrd="0" presId="urn:microsoft.com/office/officeart/2005/8/layout/vProcess5"/>
    <dgm:cxn modelId="{29669163-A43D-4F3C-99CE-6E0F95A31883}" type="presOf" srcId="{63BB1D1F-5D85-419D-92FE-6BDAB8DB84A4}" destId="{57E25295-6601-4DC7-B724-1511EA5192EB}" srcOrd="0" destOrd="0" presId="urn:microsoft.com/office/officeart/2005/8/layout/vProcess5"/>
    <dgm:cxn modelId="{B737EF67-5D6F-4311-8BF0-F1F42644356C}" type="presOf" srcId="{BD0FD1BA-4A70-4944-B517-90025F88030E}" destId="{3CF48B06-9756-44B6-8E82-7413E1F3FC37}" srcOrd="0" destOrd="0" presId="urn:microsoft.com/office/officeart/2005/8/layout/vProcess5"/>
    <dgm:cxn modelId="{BFDAB34C-FD25-4351-8F88-ECD4BFE2E44F}" type="presOf" srcId="{81CE888B-BEF1-44DB-B97E-D95AE5327BD3}" destId="{535FDD94-2FF7-471C-91D7-71ADBE551C44}" srcOrd="1" destOrd="0" presId="urn:microsoft.com/office/officeart/2005/8/layout/vProcess5"/>
    <dgm:cxn modelId="{F2ACB676-8543-4A58-955C-F16A03FE42FC}" type="presOf" srcId="{81CE888B-BEF1-44DB-B97E-D95AE5327BD3}" destId="{6EC87AE7-B082-460F-8364-0551D0BBC114}" srcOrd="0" destOrd="0" presId="urn:microsoft.com/office/officeart/2005/8/layout/vProcess5"/>
    <dgm:cxn modelId="{66364757-B29B-4F8B-BDC7-CB40DA988F6B}" type="presOf" srcId="{7EDEC61A-F365-4A7F-A7E2-D653765B8475}" destId="{B6DE51C4-AE1A-4C36-868A-965C5B01704F}" srcOrd="0" destOrd="0" presId="urn:microsoft.com/office/officeart/2005/8/layout/vProcess5"/>
    <dgm:cxn modelId="{67059B9A-027E-45E2-82A0-15C548DA5772}" srcId="{295E5DE2-0EAB-4A1C-9160-B3430478384D}" destId="{BD0FD1BA-4A70-4944-B517-90025F88030E}" srcOrd="2" destOrd="0" parTransId="{63380A38-A712-4477-98FC-4AADE834D193}" sibTransId="{486AFF52-AA17-4A79-9594-09FC2BAB307D}"/>
    <dgm:cxn modelId="{476A96AC-9D98-40AF-84FA-33C419B9EBC1}" type="presOf" srcId="{7EDEC61A-F365-4A7F-A7E2-D653765B8475}" destId="{EF0D137B-353A-4D4B-9327-0EC3E8A9B47F}" srcOrd="1" destOrd="0" presId="urn:microsoft.com/office/officeart/2005/8/layout/vProcess5"/>
    <dgm:cxn modelId="{36F54BB8-E3A0-455B-A202-FBADB7B97F50}" srcId="{295E5DE2-0EAB-4A1C-9160-B3430478384D}" destId="{81CE888B-BEF1-44DB-B97E-D95AE5327BD3}" srcOrd="1" destOrd="0" parTransId="{F00FCEF9-72FD-4080-BCFA-386133E8133E}" sibTransId="{76F97CA4-23C0-4080-BC5A-338C2F97D877}"/>
    <dgm:cxn modelId="{6F392ACF-A4B5-458A-9AFA-C3E6FA1CA266}" type="presOf" srcId="{295E5DE2-0EAB-4A1C-9160-B3430478384D}" destId="{ECF9B0F8-B5BA-4721-B979-7711B82A0C8E}" srcOrd="0" destOrd="0" presId="urn:microsoft.com/office/officeart/2005/8/layout/vProcess5"/>
    <dgm:cxn modelId="{2430BEDB-4209-4122-9C35-B2BAE9C097E2}" srcId="{295E5DE2-0EAB-4A1C-9160-B3430478384D}" destId="{7EDEC61A-F365-4A7F-A7E2-D653765B8475}" srcOrd="3" destOrd="0" parTransId="{4841B2FA-623F-4B40-8F7D-F6AF13E62226}" sibTransId="{D44C9612-924B-44C6-9708-45D1BA9D1D23}"/>
    <dgm:cxn modelId="{635F64F2-52B2-41F9-9ACD-5A8AEFDDF6B4}" type="presOf" srcId="{BD0FD1BA-4A70-4944-B517-90025F88030E}" destId="{308253D1-7194-48C8-8C37-CE4E86185D7E}" srcOrd="1" destOrd="0" presId="urn:microsoft.com/office/officeart/2005/8/layout/vProcess5"/>
    <dgm:cxn modelId="{30EC89F3-96AD-4537-B3ED-1129526EFC59}" type="presOf" srcId="{76F97CA4-23C0-4080-BC5A-338C2F97D877}" destId="{6459B92E-89A7-4C86-952F-DF07246BE1C9}" srcOrd="0" destOrd="0" presId="urn:microsoft.com/office/officeart/2005/8/layout/vProcess5"/>
    <dgm:cxn modelId="{59092501-5690-49AE-9D1E-61D0633B35B9}" type="presParOf" srcId="{ECF9B0F8-B5BA-4721-B979-7711B82A0C8E}" destId="{02C74343-B64B-4EA3-8B60-F22F0B18B4AF}" srcOrd="0" destOrd="0" presId="urn:microsoft.com/office/officeart/2005/8/layout/vProcess5"/>
    <dgm:cxn modelId="{B44F247C-41D3-44F3-90CC-39907F0ABC8D}" type="presParOf" srcId="{ECF9B0F8-B5BA-4721-B979-7711B82A0C8E}" destId="{0E0A3911-5243-4C69-9F41-EE2A1C9DA313}" srcOrd="1" destOrd="0" presId="urn:microsoft.com/office/officeart/2005/8/layout/vProcess5"/>
    <dgm:cxn modelId="{DFD46A06-38E4-46E3-8370-EF6613E011A9}" type="presParOf" srcId="{ECF9B0F8-B5BA-4721-B979-7711B82A0C8E}" destId="{6EC87AE7-B082-460F-8364-0551D0BBC114}" srcOrd="2" destOrd="0" presId="urn:microsoft.com/office/officeart/2005/8/layout/vProcess5"/>
    <dgm:cxn modelId="{35C41B85-44BF-45BC-A0F7-1704A2185415}" type="presParOf" srcId="{ECF9B0F8-B5BA-4721-B979-7711B82A0C8E}" destId="{3CF48B06-9756-44B6-8E82-7413E1F3FC37}" srcOrd="3" destOrd="0" presId="urn:microsoft.com/office/officeart/2005/8/layout/vProcess5"/>
    <dgm:cxn modelId="{D4B16659-1C6B-47A8-8599-7DC843C8D47B}" type="presParOf" srcId="{ECF9B0F8-B5BA-4721-B979-7711B82A0C8E}" destId="{B6DE51C4-AE1A-4C36-868A-965C5B01704F}" srcOrd="4" destOrd="0" presId="urn:microsoft.com/office/officeart/2005/8/layout/vProcess5"/>
    <dgm:cxn modelId="{65AC11D4-F1C8-4AA6-B879-855DD8756E07}" type="presParOf" srcId="{ECF9B0F8-B5BA-4721-B979-7711B82A0C8E}" destId="{57E25295-6601-4DC7-B724-1511EA5192EB}" srcOrd="5" destOrd="0" presId="urn:microsoft.com/office/officeart/2005/8/layout/vProcess5"/>
    <dgm:cxn modelId="{46030A2A-3C49-4D1B-AFAC-A1D6474DE657}" type="presParOf" srcId="{ECF9B0F8-B5BA-4721-B979-7711B82A0C8E}" destId="{6459B92E-89A7-4C86-952F-DF07246BE1C9}" srcOrd="6" destOrd="0" presId="urn:microsoft.com/office/officeart/2005/8/layout/vProcess5"/>
    <dgm:cxn modelId="{08198D15-FF54-4D08-83CA-69782D71DB6D}" type="presParOf" srcId="{ECF9B0F8-B5BA-4721-B979-7711B82A0C8E}" destId="{55859EAB-F8C9-45C6-B5C1-4EE137358E9C}" srcOrd="7" destOrd="0" presId="urn:microsoft.com/office/officeart/2005/8/layout/vProcess5"/>
    <dgm:cxn modelId="{8EB96F4E-5E34-4BC1-8570-95B018CC1A41}" type="presParOf" srcId="{ECF9B0F8-B5BA-4721-B979-7711B82A0C8E}" destId="{C2F99DDA-B662-4E74-B11C-84112438DB65}" srcOrd="8" destOrd="0" presId="urn:microsoft.com/office/officeart/2005/8/layout/vProcess5"/>
    <dgm:cxn modelId="{6D641040-5ACD-4378-A87E-2BFEE13AA0F4}" type="presParOf" srcId="{ECF9B0F8-B5BA-4721-B979-7711B82A0C8E}" destId="{535FDD94-2FF7-471C-91D7-71ADBE551C44}" srcOrd="9" destOrd="0" presId="urn:microsoft.com/office/officeart/2005/8/layout/vProcess5"/>
    <dgm:cxn modelId="{26611DC4-7378-48B9-8B36-10571277E47C}" type="presParOf" srcId="{ECF9B0F8-B5BA-4721-B979-7711B82A0C8E}" destId="{308253D1-7194-48C8-8C37-CE4E86185D7E}" srcOrd="10" destOrd="0" presId="urn:microsoft.com/office/officeart/2005/8/layout/vProcess5"/>
    <dgm:cxn modelId="{E5BFE2CC-9144-478F-91DD-699192C62503}" type="presParOf" srcId="{ECF9B0F8-B5BA-4721-B979-7711B82A0C8E}" destId="{EF0D137B-353A-4D4B-9327-0EC3E8A9B47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8317F8D-72CA-4897-952D-035BBFD9D5D4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32FE5F-C92D-48EE-99E3-8C46D9ED84CE}">
      <dgm:prSet phldrT="[Текст]"/>
      <dgm:spPr/>
      <dgm:t>
        <a:bodyPr/>
        <a:lstStyle/>
        <a:p>
          <a:r>
            <a:rPr lang="ru-RU" dirty="0"/>
            <a:t>Учит создавать кооперативы</a:t>
          </a:r>
        </a:p>
      </dgm:t>
    </dgm:pt>
    <dgm:pt modelId="{F12AC2BE-781A-4ECE-AF6B-3A5B6C70F328}" type="parTrans" cxnId="{9152743E-F708-441B-BF51-D2765F8AC608}">
      <dgm:prSet/>
      <dgm:spPr/>
      <dgm:t>
        <a:bodyPr/>
        <a:lstStyle/>
        <a:p>
          <a:endParaRPr lang="ru-RU"/>
        </a:p>
      </dgm:t>
    </dgm:pt>
    <dgm:pt modelId="{FD03F780-DD40-4C17-B922-7A2484E8157F}" type="sibTrans" cxnId="{9152743E-F708-441B-BF51-D2765F8AC608}">
      <dgm:prSet/>
      <dgm:spPr/>
      <dgm:t>
        <a:bodyPr/>
        <a:lstStyle/>
        <a:p>
          <a:endParaRPr lang="ru-RU"/>
        </a:p>
      </dgm:t>
    </dgm:pt>
    <dgm:pt modelId="{F2F4DB06-396E-4571-A700-5F490AAC93C2}">
      <dgm:prSet phldrT="[Текст]"/>
      <dgm:spPr/>
      <dgm:t>
        <a:bodyPr/>
        <a:lstStyle/>
        <a:p>
          <a:r>
            <a:rPr lang="ru-RU" dirty="0"/>
            <a:t>Содействует организации кооперативов</a:t>
          </a:r>
        </a:p>
      </dgm:t>
    </dgm:pt>
    <dgm:pt modelId="{C3675DA7-DE14-4424-8BE0-90A73C62AF05}" type="parTrans" cxnId="{77CE53B0-E0D1-4648-95E6-AF02BED55011}">
      <dgm:prSet/>
      <dgm:spPr/>
      <dgm:t>
        <a:bodyPr/>
        <a:lstStyle/>
        <a:p>
          <a:endParaRPr lang="ru-RU"/>
        </a:p>
      </dgm:t>
    </dgm:pt>
    <dgm:pt modelId="{B3461825-A9AA-41F4-A004-398DE30070B2}" type="sibTrans" cxnId="{77CE53B0-E0D1-4648-95E6-AF02BED55011}">
      <dgm:prSet/>
      <dgm:spPr/>
      <dgm:t>
        <a:bodyPr/>
        <a:lstStyle/>
        <a:p>
          <a:endParaRPr lang="ru-RU"/>
        </a:p>
      </dgm:t>
    </dgm:pt>
    <dgm:pt modelId="{EDBFAF53-231A-4D47-AEA7-4282C8644F5F}">
      <dgm:prSet phldrT="[Текст]"/>
      <dgm:spPr/>
      <dgm:t>
        <a:bodyPr/>
        <a:lstStyle/>
        <a:p>
          <a:r>
            <a:rPr lang="ru-RU" dirty="0"/>
            <a:t>Сопровождает действующие кооперативы</a:t>
          </a:r>
        </a:p>
      </dgm:t>
    </dgm:pt>
    <dgm:pt modelId="{D8751A2F-188D-457F-9CD7-C17FEF11A76B}" type="parTrans" cxnId="{3D2FF0B0-2399-4659-9D2C-6FA6C1D52C09}">
      <dgm:prSet/>
      <dgm:spPr/>
      <dgm:t>
        <a:bodyPr/>
        <a:lstStyle/>
        <a:p>
          <a:endParaRPr lang="ru-RU"/>
        </a:p>
      </dgm:t>
    </dgm:pt>
    <dgm:pt modelId="{90D434E0-709B-42F8-A2A5-AC1DE3C2EE26}" type="sibTrans" cxnId="{3D2FF0B0-2399-4659-9D2C-6FA6C1D52C09}">
      <dgm:prSet/>
      <dgm:spPr/>
      <dgm:t>
        <a:bodyPr/>
        <a:lstStyle/>
        <a:p>
          <a:endParaRPr lang="ru-RU"/>
        </a:p>
      </dgm:t>
    </dgm:pt>
    <dgm:pt modelId="{593EEE18-3F38-45BF-A4A5-8BE299AD1C7E}" type="pres">
      <dgm:prSet presAssocID="{48317F8D-72CA-4897-952D-035BBFD9D5D4}" presName="rootnode" presStyleCnt="0">
        <dgm:presLayoutVars>
          <dgm:chMax/>
          <dgm:chPref/>
          <dgm:dir/>
          <dgm:animLvl val="lvl"/>
        </dgm:presLayoutVars>
      </dgm:prSet>
      <dgm:spPr/>
    </dgm:pt>
    <dgm:pt modelId="{54A2C253-DF6B-47EC-849B-4A66798CD71A}" type="pres">
      <dgm:prSet presAssocID="{BC32FE5F-C92D-48EE-99E3-8C46D9ED84CE}" presName="composite" presStyleCnt="0"/>
      <dgm:spPr/>
    </dgm:pt>
    <dgm:pt modelId="{A542ECA8-5B68-40E3-9505-B9BF5B7DF603}" type="pres">
      <dgm:prSet presAssocID="{BC32FE5F-C92D-48EE-99E3-8C46D9ED84CE}" presName="LShape" presStyleLbl="alignNode1" presStyleIdx="0" presStyleCnt="5"/>
      <dgm:spPr/>
    </dgm:pt>
    <dgm:pt modelId="{89A307BE-DB28-4766-ABB3-F27C80CF46A1}" type="pres">
      <dgm:prSet presAssocID="{BC32FE5F-C92D-48EE-99E3-8C46D9ED84CE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FB613B23-D48D-42E7-8509-E64E7CA7C93D}" type="pres">
      <dgm:prSet presAssocID="{BC32FE5F-C92D-48EE-99E3-8C46D9ED84CE}" presName="Triangle" presStyleLbl="alignNode1" presStyleIdx="1" presStyleCnt="5"/>
      <dgm:spPr/>
    </dgm:pt>
    <dgm:pt modelId="{B3341D93-34FD-4822-9F61-2C24B48CAAA3}" type="pres">
      <dgm:prSet presAssocID="{FD03F780-DD40-4C17-B922-7A2484E8157F}" presName="sibTrans" presStyleCnt="0"/>
      <dgm:spPr/>
    </dgm:pt>
    <dgm:pt modelId="{A794B5EF-2B73-4EFD-8DC9-A3B178FCFE78}" type="pres">
      <dgm:prSet presAssocID="{FD03F780-DD40-4C17-B922-7A2484E8157F}" presName="space" presStyleCnt="0"/>
      <dgm:spPr/>
    </dgm:pt>
    <dgm:pt modelId="{67FC3233-BE71-4ADD-AB7F-199006E1D07D}" type="pres">
      <dgm:prSet presAssocID="{F2F4DB06-396E-4571-A700-5F490AAC93C2}" presName="composite" presStyleCnt="0"/>
      <dgm:spPr/>
    </dgm:pt>
    <dgm:pt modelId="{9AFD21EE-5E7C-403B-8C12-F837CBBC29CD}" type="pres">
      <dgm:prSet presAssocID="{F2F4DB06-396E-4571-A700-5F490AAC93C2}" presName="LShape" presStyleLbl="alignNode1" presStyleIdx="2" presStyleCnt="5"/>
      <dgm:spPr/>
    </dgm:pt>
    <dgm:pt modelId="{5A3BF03E-465C-47A6-A8E5-95EE71CCD87B}" type="pres">
      <dgm:prSet presAssocID="{F2F4DB06-396E-4571-A700-5F490AAC93C2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023AA25F-26AB-4E41-9E0E-343B5A5ADB0F}" type="pres">
      <dgm:prSet presAssocID="{F2F4DB06-396E-4571-A700-5F490AAC93C2}" presName="Triangle" presStyleLbl="alignNode1" presStyleIdx="3" presStyleCnt="5"/>
      <dgm:spPr/>
    </dgm:pt>
    <dgm:pt modelId="{725FCEC4-A22F-4CCA-BA45-F2637C3B4866}" type="pres">
      <dgm:prSet presAssocID="{B3461825-A9AA-41F4-A004-398DE30070B2}" presName="sibTrans" presStyleCnt="0"/>
      <dgm:spPr/>
    </dgm:pt>
    <dgm:pt modelId="{DD49025D-F102-479D-8B7C-E6869C9C060D}" type="pres">
      <dgm:prSet presAssocID="{B3461825-A9AA-41F4-A004-398DE30070B2}" presName="space" presStyleCnt="0"/>
      <dgm:spPr/>
    </dgm:pt>
    <dgm:pt modelId="{887BCFE1-E0A9-469B-9741-DA1499EB042C}" type="pres">
      <dgm:prSet presAssocID="{EDBFAF53-231A-4D47-AEA7-4282C8644F5F}" presName="composite" presStyleCnt="0"/>
      <dgm:spPr/>
    </dgm:pt>
    <dgm:pt modelId="{9C32B721-D7F1-4EE9-B0E9-DE2BEE128F45}" type="pres">
      <dgm:prSet presAssocID="{EDBFAF53-231A-4D47-AEA7-4282C8644F5F}" presName="LShape" presStyleLbl="alignNode1" presStyleIdx="4" presStyleCnt="5"/>
      <dgm:spPr/>
    </dgm:pt>
    <dgm:pt modelId="{3DECBF54-709C-4B8A-B1B6-A6F1CB25702D}" type="pres">
      <dgm:prSet presAssocID="{EDBFAF53-231A-4D47-AEA7-4282C8644F5F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548AA0B-634E-4DD9-BAA2-8FEAAC797A3D}" type="presOf" srcId="{48317F8D-72CA-4897-952D-035BBFD9D5D4}" destId="{593EEE18-3F38-45BF-A4A5-8BE299AD1C7E}" srcOrd="0" destOrd="0" presId="urn:microsoft.com/office/officeart/2009/3/layout/StepUpProcess"/>
    <dgm:cxn modelId="{AA9E3714-F751-4769-8B8E-3BB378FAAAA6}" type="presOf" srcId="{F2F4DB06-396E-4571-A700-5F490AAC93C2}" destId="{5A3BF03E-465C-47A6-A8E5-95EE71CCD87B}" srcOrd="0" destOrd="0" presId="urn:microsoft.com/office/officeart/2009/3/layout/StepUpProcess"/>
    <dgm:cxn modelId="{AD6C523C-FC54-4C7F-8C50-F4509A58A434}" type="presOf" srcId="{BC32FE5F-C92D-48EE-99E3-8C46D9ED84CE}" destId="{89A307BE-DB28-4766-ABB3-F27C80CF46A1}" srcOrd="0" destOrd="0" presId="urn:microsoft.com/office/officeart/2009/3/layout/StepUpProcess"/>
    <dgm:cxn modelId="{9152743E-F708-441B-BF51-D2765F8AC608}" srcId="{48317F8D-72CA-4897-952D-035BBFD9D5D4}" destId="{BC32FE5F-C92D-48EE-99E3-8C46D9ED84CE}" srcOrd="0" destOrd="0" parTransId="{F12AC2BE-781A-4ECE-AF6B-3A5B6C70F328}" sibTransId="{FD03F780-DD40-4C17-B922-7A2484E8157F}"/>
    <dgm:cxn modelId="{3BF70160-79BA-4819-8862-BABFBBBF20B2}" type="presOf" srcId="{EDBFAF53-231A-4D47-AEA7-4282C8644F5F}" destId="{3DECBF54-709C-4B8A-B1B6-A6F1CB25702D}" srcOrd="0" destOrd="0" presId="urn:microsoft.com/office/officeart/2009/3/layout/StepUpProcess"/>
    <dgm:cxn modelId="{77CE53B0-E0D1-4648-95E6-AF02BED55011}" srcId="{48317F8D-72CA-4897-952D-035BBFD9D5D4}" destId="{F2F4DB06-396E-4571-A700-5F490AAC93C2}" srcOrd="1" destOrd="0" parTransId="{C3675DA7-DE14-4424-8BE0-90A73C62AF05}" sibTransId="{B3461825-A9AA-41F4-A004-398DE30070B2}"/>
    <dgm:cxn modelId="{3D2FF0B0-2399-4659-9D2C-6FA6C1D52C09}" srcId="{48317F8D-72CA-4897-952D-035BBFD9D5D4}" destId="{EDBFAF53-231A-4D47-AEA7-4282C8644F5F}" srcOrd="2" destOrd="0" parTransId="{D8751A2F-188D-457F-9CD7-C17FEF11A76B}" sibTransId="{90D434E0-709B-42F8-A2A5-AC1DE3C2EE26}"/>
    <dgm:cxn modelId="{9739E62B-E2D8-4258-A62F-BBAD4EC50F79}" type="presParOf" srcId="{593EEE18-3F38-45BF-A4A5-8BE299AD1C7E}" destId="{54A2C253-DF6B-47EC-849B-4A66798CD71A}" srcOrd="0" destOrd="0" presId="urn:microsoft.com/office/officeart/2009/3/layout/StepUpProcess"/>
    <dgm:cxn modelId="{6DAC09F4-E3FC-40A4-A4C9-3EAC5F9598D8}" type="presParOf" srcId="{54A2C253-DF6B-47EC-849B-4A66798CD71A}" destId="{A542ECA8-5B68-40E3-9505-B9BF5B7DF603}" srcOrd="0" destOrd="0" presId="urn:microsoft.com/office/officeart/2009/3/layout/StepUpProcess"/>
    <dgm:cxn modelId="{83D6AAFB-AE22-4FCB-84AF-4B4DEB3D3435}" type="presParOf" srcId="{54A2C253-DF6B-47EC-849B-4A66798CD71A}" destId="{89A307BE-DB28-4766-ABB3-F27C80CF46A1}" srcOrd="1" destOrd="0" presId="urn:microsoft.com/office/officeart/2009/3/layout/StepUpProcess"/>
    <dgm:cxn modelId="{F9473F4F-5760-4422-8A1A-FA6220738A0B}" type="presParOf" srcId="{54A2C253-DF6B-47EC-849B-4A66798CD71A}" destId="{FB613B23-D48D-42E7-8509-E64E7CA7C93D}" srcOrd="2" destOrd="0" presId="urn:microsoft.com/office/officeart/2009/3/layout/StepUpProcess"/>
    <dgm:cxn modelId="{745BAE63-55E4-46A0-8E91-52131129878A}" type="presParOf" srcId="{593EEE18-3F38-45BF-A4A5-8BE299AD1C7E}" destId="{B3341D93-34FD-4822-9F61-2C24B48CAAA3}" srcOrd="1" destOrd="0" presId="urn:microsoft.com/office/officeart/2009/3/layout/StepUpProcess"/>
    <dgm:cxn modelId="{5BD89E91-5A92-4EF7-9B59-403FA735A4D9}" type="presParOf" srcId="{B3341D93-34FD-4822-9F61-2C24B48CAAA3}" destId="{A794B5EF-2B73-4EFD-8DC9-A3B178FCFE78}" srcOrd="0" destOrd="0" presId="urn:microsoft.com/office/officeart/2009/3/layout/StepUpProcess"/>
    <dgm:cxn modelId="{F63BC703-B1A6-4F5B-BB10-388A973FF674}" type="presParOf" srcId="{593EEE18-3F38-45BF-A4A5-8BE299AD1C7E}" destId="{67FC3233-BE71-4ADD-AB7F-199006E1D07D}" srcOrd="2" destOrd="0" presId="urn:microsoft.com/office/officeart/2009/3/layout/StepUpProcess"/>
    <dgm:cxn modelId="{5E688597-E86E-44D6-9857-A82DA809567A}" type="presParOf" srcId="{67FC3233-BE71-4ADD-AB7F-199006E1D07D}" destId="{9AFD21EE-5E7C-403B-8C12-F837CBBC29CD}" srcOrd="0" destOrd="0" presId="urn:microsoft.com/office/officeart/2009/3/layout/StepUpProcess"/>
    <dgm:cxn modelId="{32E863FB-315A-439D-BD82-7EF23EB699FE}" type="presParOf" srcId="{67FC3233-BE71-4ADD-AB7F-199006E1D07D}" destId="{5A3BF03E-465C-47A6-A8E5-95EE71CCD87B}" srcOrd="1" destOrd="0" presId="urn:microsoft.com/office/officeart/2009/3/layout/StepUpProcess"/>
    <dgm:cxn modelId="{38A58EE7-32E2-469A-B52C-8DA829D6EA7C}" type="presParOf" srcId="{67FC3233-BE71-4ADD-AB7F-199006E1D07D}" destId="{023AA25F-26AB-4E41-9E0E-343B5A5ADB0F}" srcOrd="2" destOrd="0" presId="urn:microsoft.com/office/officeart/2009/3/layout/StepUpProcess"/>
    <dgm:cxn modelId="{CFD1FE16-0A45-490B-AE7F-81A2DAD42412}" type="presParOf" srcId="{593EEE18-3F38-45BF-A4A5-8BE299AD1C7E}" destId="{725FCEC4-A22F-4CCA-BA45-F2637C3B4866}" srcOrd="3" destOrd="0" presId="urn:microsoft.com/office/officeart/2009/3/layout/StepUpProcess"/>
    <dgm:cxn modelId="{AC6AC0EF-9803-4529-8EA8-416586F089FC}" type="presParOf" srcId="{725FCEC4-A22F-4CCA-BA45-F2637C3B4866}" destId="{DD49025D-F102-479D-8B7C-E6869C9C060D}" srcOrd="0" destOrd="0" presId="urn:microsoft.com/office/officeart/2009/3/layout/StepUpProcess"/>
    <dgm:cxn modelId="{612E80FF-6EFB-4EEB-A802-C84FF061B3C2}" type="presParOf" srcId="{593EEE18-3F38-45BF-A4A5-8BE299AD1C7E}" destId="{887BCFE1-E0A9-469B-9741-DA1499EB042C}" srcOrd="4" destOrd="0" presId="urn:microsoft.com/office/officeart/2009/3/layout/StepUpProcess"/>
    <dgm:cxn modelId="{5C035261-32DD-4044-B75B-46B3E29E53A2}" type="presParOf" srcId="{887BCFE1-E0A9-469B-9741-DA1499EB042C}" destId="{9C32B721-D7F1-4EE9-B0E9-DE2BEE128F45}" srcOrd="0" destOrd="0" presId="urn:microsoft.com/office/officeart/2009/3/layout/StepUpProcess"/>
    <dgm:cxn modelId="{11415B0F-3953-4A97-BDF9-2740FD85FF65}" type="presParOf" srcId="{887BCFE1-E0A9-469B-9741-DA1499EB042C}" destId="{3DECBF54-709C-4B8A-B1B6-A6F1CB25702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4522C-7F17-4AD3-A52A-4F32DA267704}">
      <dsp:nvSpPr>
        <dsp:cNvPr id="0" name=""/>
        <dsp:cNvSpPr/>
      </dsp:nvSpPr>
      <dsp:spPr>
        <a:xfrm>
          <a:off x="8212259" y="870267"/>
          <a:ext cx="2120466" cy="3481070"/>
        </a:xfrm>
        <a:prstGeom prst="wedgeRectCallout">
          <a:avLst>
            <a:gd name="adj1" fmla="val 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t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Приказ «О реализации Постановления Правительства РФ «Об утверждении Правил предоставления иных МБТ»</a:t>
          </a:r>
        </a:p>
      </dsp:txBody>
      <dsp:txXfrm>
        <a:off x="8481423" y="870267"/>
        <a:ext cx="1851301" cy="3481070"/>
      </dsp:txXfrm>
    </dsp:sp>
    <dsp:sp modelId="{AC673571-C16B-4DFF-9C9D-B0B871DD155F}">
      <dsp:nvSpPr>
        <dsp:cNvPr id="0" name=""/>
        <dsp:cNvSpPr/>
      </dsp:nvSpPr>
      <dsp:spPr>
        <a:xfrm>
          <a:off x="8212259" y="42199"/>
          <a:ext cx="2120466" cy="87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8212259" y="42199"/>
        <a:ext cx="2120466" cy="870267"/>
      </dsp:txXfrm>
    </dsp:sp>
    <dsp:sp modelId="{69A6EDF9-A91A-4D17-945C-131F4CE9759A}">
      <dsp:nvSpPr>
        <dsp:cNvPr id="0" name=""/>
        <dsp:cNvSpPr/>
      </dsp:nvSpPr>
      <dsp:spPr>
        <a:xfrm>
          <a:off x="6131307" y="870267"/>
          <a:ext cx="1997929" cy="3263503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Постановление Правительства «Об утверждении Правил предоставления иных МБТ»</a:t>
          </a:r>
        </a:p>
      </dsp:txBody>
      <dsp:txXfrm>
        <a:off x="6384917" y="870267"/>
        <a:ext cx="1744318" cy="3263503"/>
      </dsp:txXfrm>
    </dsp:sp>
    <dsp:sp modelId="{03DEA0C5-60BE-4CD0-B866-CAACA3B3ABC0}">
      <dsp:nvSpPr>
        <dsp:cNvPr id="0" name=""/>
        <dsp:cNvSpPr/>
      </dsp:nvSpPr>
      <dsp:spPr>
        <a:xfrm>
          <a:off x="6131307" y="108783"/>
          <a:ext cx="1997929" cy="761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Правительство РФ</a:t>
          </a:r>
        </a:p>
      </dsp:txBody>
      <dsp:txXfrm>
        <a:off x="6131307" y="108783"/>
        <a:ext cx="1997929" cy="761484"/>
      </dsp:txXfrm>
    </dsp:sp>
    <dsp:sp modelId="{B6512BD5-2712-4489-A762-9E9AE30311B5}">
      <dsp:nvSpPr>
        <dsp:cNvPr id="0" name=""/>
        <dsp:cNvSpPr/>
      </dsp:nvSpPr>
      <dsp:spPr>
        <a:xfrm>
          <a:off x="4087817" y="871455"/>
          <a:ext cx="1997929" cy="3045936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Федеральный проект «Создание системы поддержки фермеров и развитие сельской кооперации»</a:t>
          </a:r>
        </a:p>
      </dsp:txBody>
      <dsp:txXfrm>
        <a:off x="4341427" y="871455"/>
        <a:ext cx="1744318" cy="3045936"/>
      </dsp:txXfrm>
    </dsp:sp>
    <dsp:sp modelId="{3E76EFB2-150B-4589-A250-926D23F6AED8}">
      <dsp:nvSpPr>
        <dsp:cNvPr id="0" name=""/>
        <dsp:cNvSpPr/>
      </dsp:nvSpPr>
      <dsp:spPr>
        <a:xfrm>
          <a:off x="4087817" y="222209"/>
          <a:ext cx="1997929" cy="652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Проектный комитет</a:t>
          </a:r>
        </a:p>
      </dsp:txBody>
      <dsp:txXfrm>
        <a:off x="4087817" y="222209"/>
        <a:ext cx="1997929" cy="652700"/>
      </dsp:txXfrm>
    </dsp:sp>
    <dsp:sp modelId="{3D3C8690-8490-476B-B37B-175AD9C98DD4}">
      <dsp:nvSpPr>
        <dsp:cNvPr id="0" name=""/>
        <dsp:cNvSpPr/>
      </dsp:nvSpPr>
      <dsp:spPr>
        <a:xfrm>
          <a:off x="2097358" y="856832"/>
          <a:ext cx="1997929" cy="2828369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Национальный проект «МСП и поддержка индивидуальной предпринимательской инициативы» (25.09.2018 г.)</a:t>
          </a:r>
        </a:p>
      </dsp:txBody>
      <dsp:txXfrm>
        <a:off x="2350968" y="856832"/>
        <a:ext cx="1744318" cy="2828369"/>
      </dsp:txXfrm>
    </dsp:sp>
    <dsp:sp modelId="{F1124BC3-4E9D-4601-A80B-E532520C160C}">
      <dsp:nvSpPr>
        <dsp:cNvPr id="0" name=""/>
        <dsp:cNvSpPr/>
      </dsp:nvSpPr>
      <dsp:spPr>
        <a:xfrm>
          <a:off x="2097358" y="312921"/>
          <a:ext cx="1997929" cy="5439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Правительство РФ</a:t>
          </a:r>
        </a:p>
      </dsp:txBody>
      <dsp:txXfrm>
        <a:off x="2097358" y="312921"/>
        <a:ext cx="1997929" cy="543917"/>
      </dsp:txXfrm>
    </dsp:sp>
    <dsp:sp modelId="{A9EA551E-8F25-4A2E-A15A-2ED07B73C067}">
      <dsp:nvSpPr>
        <dsp:cNvPr id="0" name=""/>
        <dsp:cNvSpPr/>
      </dsp:nvSpPr>
      <dsp:spPr>
        <a:xfrm>
          <a:off x="79787" y="870267"/>
          <a:ext cx="1997929" cy="2610802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Указ от 07.05.2018 г. № 204 "О национальных целях и стратегических задачах развития Российской Федерации на период до 2024 года"</a:t>
          </a:r>
        </a:p>
      </dsp:txBody>
      <dsp:txXfrm>
        <a:off x="333397" y="870267"/>
        <a:ext cx="1744318" cy="2610802"/>
      </dsp:txXfrm>
    </dsp:sp>
    <dsp:sp modelId="{46BC5C0E-0514-4F36-B355-5D168921B459}">
      <dsp:nvSpPr>
        <dsp:cNvPr id="0" name=""/>
        <dsp:cNvSpPr/>
      </dsp:nvSpPr>
      <dsp:spPr>
        <a:xfrm>
          <a:off x="79787" y="435133"/>
          <a:ext cx="1997929" cy="4351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Президент РФ</a:t>
          </a:r>
        </a:p>
      </dsp:txBody>
      <dsp:txXfrm>
        <a:off x="79787" y="435133"/>
        <a:ext cx="1997929" cy="435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C3D3B3-2925-45CD-8035-8B72187D9603}">
      <dsp:nvSpPr>
        <dsp:cNvPr id="0" name=""/>
        <dsp:cNvSpPr/>
      </dsp:nvSpPr>
      <dsp:spPr>
        <a:xfrm>
          <a:off x="0" y="0"/>
          <a:ext cx="10515600" cy="130540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Правила предоставления и распределения иных межбюджетных трансфертов из федерального бюджета бюджетам субъектов Российской Федерации на создание системы поддержки фермеров и развитие сельской кооперации</a:t>
          </a:r>
        </a:p>
      </dsp:txBody>
      <dsp:txXfrm>
        <a:off x="0" y="0"/>
        <a:ext cx="10515600" cy="1305401"/>
      </dsp:txXfrm>
    </dsp:sp>
    <dsp:sp modelId="{640900A5-D73C-4504-A99C-47AC7B8724B0}">
      <dsp:nvSpPr>
        <dsp:cNvPr id="0" name=""/>
        <dsp:cNvSpPr/>
      </dsp:nvSpPr>
      <dsp:spPr>
        <a:xfrm>
          <a:off x="5134" y="1305401"/>
          <a:ext cx="3501776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Грант «</a:t>
          </a:r>
          <a:r>
            <a:rPr lang="ru-RU" sz="3400" kern="1200" dirty="0" err="1"/>
            <a:t>Агростартап</a:t>
          </a:r>
          <a:r>
            <a:rPr lang="ru-RU" sz="3400" kern="1200" dirty="0"/>
            <a:t>» для КФХ</a:t>
          </a:r>
        </a:p>
      </dsp:txBody>
      <dsp:txXfrm>
        <a:off x="5134" y="1305401"/>
        <a:ext cx="3501776" cy="2741342"/>
      </dsp:txXfrm>
    </dsp:sp>
    <dsp:sp modelId="{4CCBCC26-7D04-49C3-B40C-B121B05B8827}">
      <dsp:nvSpPr>
        <dsp:cNvPr id="0" name=""/>
        <dsp:cNvSpPr/>
      </dsp:nvSpPr>
      <dsp:spPr>
        <a:xfrm>
          <a:off x="3506911" y="1305401"/>
          <a:ext cx="3501776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Частичное возмещение затрат </a:t>
          </a:r>
          <a:r>
            <a:rPr lang="ru-RU" sz="3400" kern="1200" dirty="0" err="1"/>
            <a:t>СПоК</a:t>
          </a:r>
          <a:endParaRPr lang="ru-RU" sz="3400" kern="1200" dirty="0"/>
        </a:p>
      </dsp:txBody>
      <dsp:txXfrm>
        <a:off x="3506911" y="1305401"/>
        <a:ext cx="3501776" cy="2741342"/>
      </dsp:txXfrm>
    </dsp:sp>
    <dsp:sp modelId="{2A91C69E-CE61-4FD3-8680-E75AADB024BE}">
      <dsp:nvSpPr>
        <dsp:cNvPr id="0" name=""/>
        <dsp:cNvSpPr/>
      </dsp:nvSpPr>
      <dsp:spPr>
        <a:xfrm>
          <a:off x="7008688" y="1305401"/>
          <a:ext cx="3501776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Финансирование деятельности центров компетенций</a:t>
          </a:r>
        </a:p>
      </dsp:txBody>
      <dsp:txXfrm>
        <a:off x="7008688" y="1305401"/>
        <a:ext cx="3501776" cy="2741342"/>
      </dsp:txXfrm>
    </dsp:sp>
    <dsp:sp modelId="{2FD923FD-EA8E-439F-A333-BAD2A53F18B5}">
      <dsp:nvSpPr>
        <dsp:cNvPr id="0" name=""/>
        <dsp:cNvSpPr/>
      </dsp:nvSpPr>
      <dsp:spPr>
        <a:xfrm>
          <a:off x="0" y="4046744"/>
          <a:ext cx="10515600" cy="30459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8D002-9490-455E-91E7-54CF4B565D43}">
      <dsp:nvSpPr>
        <dsp:cNvPr id="0" name=""/>
        <dsp:cNvSpPr/>
      </dsp:nvSpPr>
      <dsp:spPr>
        <a:xfrm>
          <a:off x="1770248" y="2365325"/>
          <a:ext cx="1635442" cy="1635442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500" kern="1200" dirty="0"/>
            <a:t>МСХ</a:t>
          </a:r>
        </a:p>
      </dsp:txBody>
      <dsp:txXfrm>
        <a:off x="2009753" y="2604830"/>
        <a:ext cx="1156432" cy="1156432"/>
      </dsp:txXfrm>
    </dsp:sp>
    <dsp:sp modelId="{C3794FC8-2D07-4C64-B475-8269C4501CBC}">
      <dsp:nvSpPr>
        <dsp:cNvPr id="0" name=""/>
        <dsp:cNvSpPr/>
      </dsp:nvSpPr>
      <dsp:spPr>
        <a:xfrm rot="1973069">
          <a:off x="562737" y="2734917"/>
          <a:ext cx="1309751" cy="4661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6B8166-A570-418B-B817-F299C7BDAAAD}">
      <dsp:nvSpPr>
        <dsp:cNvPr id="0" name=""/>
        <dsp:cNvSpPr/>
      </dsp:nvSpPr>
      <dsp:spPr>
        <a:xfrm>
          <a:off x="0" y="1293406"/>
          <a:ext cx="1553670" cy="1242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05" tIns="78105" rIns="78105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 dirty="0"/>
            <a:t>КФХ-1</a:t>
          </a:r>
        </a:p>
      </dsp:txBody>
      <dsp:txXfrm>
        <a:off x="36404" y="1329810"/>
        <a:ext cx="1480862" cy="1170128"/>
      </dsp:txXfrm>
    </dsp:sp>
    <dsp:sp modelId="{FD7897B0-E200-4B51-B57D-917DC0F1BB5B}">
      <dsp:nvSpPr>
        <dsp:cNvPr id="0" name=""/>
        <dsp:cNvSpPr/>
      </dsp:nvSpPr>
      <dsp:spPr>
        <a:xfrm rot="5400000">
          <a:off x="2175363" y="1782950"/>
          <a:ext cx="825252" cy="4661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B362C1-8F98-4836-92C5-FB590D4BA3F9}">
      <dsp:nvSpPr>
        <dsp:cNvPr id="0" name=""/>
        <dsp:cNvSpPr/>
      </dsp:nvSpPr>
      <dsp:spPr>
        <a:xfrm>
          <a:off x="1811163" y="350571"/>
          <a:ext cx="1553670" cy="1242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05" tIns="78105" rIns="78105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 dirty="0"/>
            <a:t>КФХ-2</a:t>
          </a:r>
        </a:p>
      </dsp:txBody>
      <dsp:txXfrm>
        <a:off x="1847567" y="386975"/>
        <a:ext cx="1480862" cy="1170128"/>
      </dsp:txXfrm>
    </dsp:sp>
    <dsp:sp modelId="{786C86D6-7542-4B79-8C03-9DE174171C38}">
      <dsp:nvSpPr>
        <dsp:cNvPr id="0" name=""/>
        <dsp:cNvSpPr/>
      </dsp:nvSpPr>
      <dsp:spPr>
        <a:xfrm rot="8730706">
          <a:off x="3299997" y="2706528"/>
          <a:ext cx="1316673" cy="4661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A2E64-5F60-41CE-9CE7-591729A5FA83}">
      <dsp:nvSpPr>
        <dsp:cNvPr id="0" name=""/>
        <dsp:cNvSpPr/>
      </dsp:nvSpPr>
      <dsp:spPr>
        <a:xfrm>
          <a:off x="3622304" y="1293389"/>
          <a:ext cx="1553670" cy="1242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05" tIns="78105" rIns="78105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 dirty="0"/>
            <a:t>КФХ-3</a:t>
          </a:r>
        </a:p>
      </dsp:txBody>
      <dsp:txXfrm>
        <a:off x="3658708" y="1329793"/>
        <a:ext cx="1480862" cy="11701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6BCDB-60D8-46D7-91D5-14D657A3CEB0}">
      <dsp:nvSpPr>
        <dsp:cNvPr id="0" name=""/>
        <dsp:cNvSpPr/>
      </dsp:nvSpPr>
      <dsp:spPr>
        <a:xfrm>
          <a:off x="1773078" y="2365325"/>
          <a:ext cx="1635442" cy="1635442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kern="1200" dirty="0" err="1"/>
            <a:t>СПоК</a:t>
          </a:r>
          <a:endParaRPr lang="ru-RU" sz="3900" kern="1200" dirty="0"/>
        </a:p>
      </dsp:txBody>
      <dsp:txXfrm>
        <a:off x="2012583" y="2604830"/>
        <a:ext cx="1156432" cy="1156432"/>
      </dsp:txXfrm>
    </dsp:sp>
    <dsp:sp modelId="{169BA7B8-581C-483A-B66E-A62B3BED967B}">
      <dsp:nvSpPr>
        <dsp:cNvPr id="0" name=""/>
        <dsp:cNvSpPr/>
      </dsp:nvSpPr>
      <dsp:spPr>
        <a:xfrm rot="12900000">
          <a:off x="660590" y="2059415"/>
          <a:ext cx="1316656" cy="4661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92A3F-19C6-46A5-B654-2BA561197A84}">
      <dsp:nvSpPr>
        <dsp:cNvPr id="0" name=""/>
        <dsp:cNvSpPr/>
      </dsp:nvSpPr>
      <dsp:spPr>
        <a:xfrm>
          <a:off x="2812" y="1293396"/>
          <a:ext cx="1553670" cy="1242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05" tIns="78105" rIns="78105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 dirty="0"/>
            <a:t>КФХ-1</a:t>
          </a:r>
        </a:p>
      </dsp:txBody>
      <dsp:txXfrm>
        <a:off x="39216" y="1329800"/>
        <a:ext cx="1480862" cy="1170128"/>
      </dsp:txXfrm>
    </dsp:sp>
    <dsp:sp modelId="{85D07927-497E-4541-BE5C-441B1FE2839E}">
      <dsp:nvSpPr>
        <dsp:cNvPr id="0" name=""/>
        <dsp:cNvSpPr/>
      </dsp:nvSpPr>
      <dsp:spPr>
        <a:xfrm rot="16200000">
          <a:off x="1932471" y="1397315"/>
          <a:ext cx="1316656" cy="4661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E35076-21F8-4B3E-97C3-A7BF98F29D41}">
      <dsp:nvSpPr>
        <dsp:cNvPr id="0" name=""/>
        <dsp:cNvSpPr/>
      </dsp:nvSpPr>
      <dsp:spPr>
        <a:xfrm>
          <a:off x="1813964" y="350570"/>
          <a:ext cx="1553670" cy="1242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05" tIns="78105" rIns="78105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 dirty="0"/>
            <a:t>КФХ-2</a:t>
          </a:r>
        </a:p>
      </dsp:txBody>
      <dsp:txXfrm>
        <a:off x="1850368" y="386974"/>
        <a:ext cx="1480862" cy="1170128"/>
      </dsp:txXfrm>
    </dsp:sp>
    <dsp:sp modelId="{309692DC-2A91-4309-855B-DF78464CA230}">
      <dsp:nvSpPr>
        <dsp:cNvPr id="0" name=""/>
        <dsp:cNvSpPr/>
      </dsp:nvSpPr>
      <dsp:spPr>
        <a:xfrm rot="19500000">
          <a:off x="3204352" y="2059415"/>
          <a:ext cx="1316656" cy="4661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5E37BA-2B36-4BB6-9018-BCAADDBFFF0A}">
      <dsp:nvSpPr>
        <dsp:cNvPr id="0" name=""/>
        <dsp:cNvSpPr/>
      </dsp:nvSpPr>
      <dsp:spPr>
        <a:xfrm>
          <a:off x="3625117" y="1293396"/>
          <a:ext cx="1553670" cy="1242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05" tIns="78105" rIns="78105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 dirty="0"/>
            <a:t>КФХ-3</a:t>
          </a:r>
        </a:p>
      </dsp:txBody>
      <dsp:txXfrm>
        <a:off x="3661521" y="1329800"/>
        <a:ext cx="1480862" cy="11701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582347-E715-46B2-85B9-34A339797313}">
      <dsp:nvSpPr>
        <dsp:cNvPr id="0" name=""/>
        <dsp:cNvSpPr/>
      </dsp:nvSpPr>
      <dsp:spPr>
        <a:xfrm>
          <a:off x="0" y="0"/>
          <a:ext cx="10515600" cy="19581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7ADE71-497C-4FC4-A1DE-8E99BFBB8146}">
      <dsp:nvSpPr>
        <dsp:cNvPr id="0" name=""/>
        <dsp:cNvSpPr/>
      </dsp:nvSpPr>
      <dsp:spPr>
        <a:xfrm>
          <a:off x="315468" y="261080"/>
          <a:ext cx="3088957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4F884A-9DF5-4BA2-B3D4-D47C5A16168C}">
      <dsp:nvSpPr>
        <dsp:cNvPr id="0" name=""/>
        <dsp:cNvSpPr/>
      </dsp:nvSpPr>
      <dsp:spPr>
        <a:xfrm rot="10800000">
          <a:off x="315468" y="1958102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Приобретение имущества для передачи членам</a:t>
          </a:r>
        </a:p>
      </dsp:txBody>
      <dsp:txXfrm rot="10800000">
        <a:off x="389068" y="1958102"/>
        <a:ext cx="2941757" cy="2319635"/>
      </dsp:txXfrm>
    </dsp:sp>
    <dsp:sp modelId="{F9FD6584-0E9B-4E0A-8C1A-E9F426D1D161}">
      <dsp:nvSpPr>
        <dsp:cNvPr id="0" name=""/>
        <dsp:cNvSpPr/>
      </dsp:nvSpPr>
      <dsp:spPr>
        <a:xfrm>
          <a:off x="3713321" y="261080"/>
          <a:ext cx="3088957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343C45-FF41-4104-B140-315269624905}">
      <dsp:nvSpPr>
        <dsp:cNvPr id="0" name=""/>
        <dsp:cNvSpPr/>
      </dsp:nvSpPr>
      <dsp:spPr>
        <a:xfrm rot="10800000">
          <a:off x="3713321" y="1958102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Приобретение техники для совместного использования</a:t>
          </a:r>
        </a:p>
      </dsp:txBody>
      <dsp:txXfrm rot="10800000">
        <a:off x="3786921" y="1958102"/>
        <a:ext cx="2941757" cy="2319635"/>
      </dsp:txXfrm>
    </dsp:sp>
    <dsp:sp modelId="{9F5C682E-F32B-4E60-9D8F-53AE6C6796BC}">
      <dsp:nvSpPr>
        <dsp:cNvPr id="0" name=""/>
        <dsp:cNvSpPr/>
      </dsp:nvSpPr>
      <dsp:spPr>
        <a:xfrm>
          <a:off x="7111174" y="261080"/>
          <a:ext cx="3088957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8F21C7-CE5D-41B5-96DF-ECC125BD623F}">
      <dsp:nvSpPr>
        <dsp:cNvPr id="0" name=""/>
        <dsp:cNvSpPr/>
      </dsp:nvSpPr>
      <dsp:spPr>
        <a:xfrm rot="10800000">
          <a:off x="7111174" y="1958102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Приобретение у членов </a:t>
          </a:r>
          <a:r>
            <a:rPr lang="ru-RU" sz="2900" kern="1200" dirty="0" err="1"/>
            <a:t>СПоК</a:t>
          </a:r>
          <a:r>
            <a:rPr lang="ru-RU" sz="2900" kern="1200" dirty="0"/>
            <a:t> произведённой ими продукции</a:t>
          </a:r>
        </a:p>
      </dsp:txBody>
      <dsp:txXfrm rot="10800000">
        <a:off x="7184774" y="1958102"/>
        <a:ext cx="2941757" cy="23196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5BC1A-C9EF-4D10-ABB7-129C4BCFD8B3}">
      <dsp:nvSpPr>
        <dsp:cNvPr id="0" name=""/>
        <dsp:cNvSpPr/>
      </dsp:nvSpPr>
      <dsp:spPr>
        <a:xfrm>
          <a:off x="0" y="0"/>
          <a:ext cx="6172199" cy="90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Приобретение сельскохозяйственных животных за исключением свиней</a:t>
          </a:r>
        </a:p>
      </dsp:txBody>
      <dsp:txXfrm>
        <a:off x="1324630" y="0"/>
        <a:ext cx="4847569" cy="901906"/>
      </dsp:txXfrm>
    </dsp:sp>
    <dsp:sp modelId="{BA9A688D-5DBC-43D6-AD98-02FDA872402E}">
      <dsp:nvSpPr>
        <dsp:cNvPr id="0" name=""/>
        <dsp:cNvSpPr/>
      </dsp:nvSpPr>
      <dsp:spPr>
        <a:xfrm>
          <a:off x="90190" y="90190"/>
          <a:ext cx="1234440" cy="7215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27EABE-7C6A-41CB-84AA-C26B1D0C0C32}">
      <dsp:nvSpPr>
        <dsp:cNvPr id="0" name=""/>
        <dsp:cNvSpPr/>
      </dsp:nvSpPr>
      <dsp:spPr>
        <a:xfrm>
          <a:off x="0" y="992096"/>
          <a:ext cx="6172199" cy="90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Оборудование для производства сельскохозяйственной продукции (за исключением свиноводства)</a:t>
          </a:r>
        </a:p>
      </dsp:txBody>
      <dsp:txXfrm>
        <a:off x="1324630" y="992096"/>
        <a:ext cx="4847569" cy="901906"/>
      </dsp:txXfrm>
    </dsp:sp>
    <dsp:sp modelId="{0D55CF76-65A6-4033-B0C4-A7A946475CC8}">
      <dsp:nvSpPr>
        <dsp:cNvPr id="0" name=""/>
        <dsp:cNvSpPr/>
      </dsp:nvSpPr>
      <dsp:spPr>
        <a:xfrm>
          <a:off x="90190" y="1082287"/>
          <a:ext cx="1234440" cy="7215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4AB4F-32E4-450A-96BB-AF70E0546F6A}">
      <dsp:nvSpPr>
        <dsp:cNvPr id="0" name=""/>
        <dsp:cNvSpPr/>
      </dsp:nvSpPr>
      <dsp:spPr>
        <a:xfrm>
          <a:off x="0" y="1984193"/>
          <a:ext cx="6172199" cy="90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Мини-теплицы</a:t>
          </a:r>
        </a:p>
      </dsp:txBody>
      <dsp:txXfrm>
        <a:off x="1324630" y="1984193"/>
        <a:ext cx="4847569" cy="901906"/>
      </dsp:txXfrm>
    </dsp:sp>
    <dsp:sp modelId="{2501BB4B-E6AB-49D2-95B9-1C457178BDA6}">
      <dsp:nvSpPr>
        <dsp:cNvPr id="0" name=""/>
        <dsp:cNvSpPr/>
      </dsp:nvSpPr>
      <dsp:spPr>
        <a:xfrm>
          <a:off x="90190" y="2074384"/>
          <a:ext cx="1234440" cy="7215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0CF111-F6AD-4EDE-8E5C-B22A5775DB23}">
      <dsp:nvSpPr>
        <dsp:cNvPr id="0" name=""/>
        <dsp:cNvSpPr/>
      </dsp:nvSpPr>
      <dsp:spPr>
        <a:xfrm>
          <a:off x="0" y="2976290"/>
          <a:ext cx="6172199" cy="90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Посадочный материал многолетних насаждений</a:t>
          </a:r>
        </a:p>
      </dsp:txBody>
      <dsp:txXfrm>
        <a:off x="1324630" y="2976290"/>
        <a:ext cx="4847569" cy="901906"/>
      </dsp:txXfrm>
    </dsp:sp>
    <dsp:sp modelId="{36FBC490-7B52-4FB5-B32D-A45E05625068}">
      <dsp:nvSpPr>
        <dsp:cNvPr id="0" name=""/>
        <dsp:cNvSpPr/>
      </dsp:nvSpPr>
      <dsp:spPr>
        <a:xfrm>
          <a:off x="90190" y="3066481"/>
          <a:ext cx="1234440" cy="7215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51A0D0-0C63-477C-950E-CAD4BB2F5F15}">
      <dsp:nvSpPr>
        <dsp:cNvPr id="0" name=""/>
        <dsp:cNvSpPr/>
      </dsp:nvSpPr>
      <dsp:spPr>
        <a:xfrm>
          <a:off x="0" y="3968387"/>
          <a:ext cx="6172199" cy="90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Рыбопосадочный материал, племенной материал</a:t>
          </a:r>
        </a:p>
      </dsp:txBody>
      <dsp:txXfrm>
        <a:off x="1324630" y="3968387"/>
        <a:ext cx="4847569" cy="901906"/>
      </dsp:txXfrm>
    </dsp:sp>
    <dsp:sp modelId="{2175B874-269E-461C-BF4F-992545885D39}">
      <dsp:nvSpPr>
        <dsp:cNvPr id="0" name=""/>
        <dsp:cNvSpPr/>
      </dsp:nvSpPr>
      <dsp:spPr>
        <a:xfrm>
          <a:off x="90190" y="4058577"/>
          <a:ext cx="1234440" cy="7215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A3911-5243-4C69-9F41-EE2A1C9DA313}">
      <dsp:nvSpPr>
        <dsp:cNvPr id="0" name=""/>
        <dsp:cNvSpPr/>
      </dsp:nvSpPr>
      <dsp:spPr>
        <a:xfrm>
          <a:off x="0" y="0"/>
          <a:ext cx="841248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Кооператив получает от членов предоплату в размере 50 % стоимости приобретаемого имущества</a:t>
          </a:r>
        </a:p>
      </dsp:txBody>
      <dsp:txXfrm>
        <a:off x="28038" y="28038"/>
        <a:ext cx="7298593" cy="901218"/>
      </dsp:txXfrm>
    </dsp:sp>
    <dsp:sp modelId="{6EC87AE7-B082-460F-8364-0551D0BBC114}">
      <dsp:nvSpPr>
        <dsp:cNvPr id="0" name=""/>
        <dsp:cNvSpPr/>
      </dsp:nvSpPr>
      <dsp:spPr>
        <a:xfrm>
          <a:off x="704545" y="1131347"/>
          <a:ext cx="841248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Кооператив привлекает заёмные средства в общей сумме 50 % стоимости приобретаемого имущества</a:t>
          </a:r>
        </a:p>
      </dsp:txBody>
      <dsp:txXfrm>
        <a:off x="732583" y="1159385"/>
        <a:ext cx="7029617" cy="901218"/>
      </dsp:txXfrm>
    </dsp:sp>
    <dsp:sp modelId="{3CF48B06-9756-44B6-8E82-7413E1F3FC37}">
      <dsp:nvSpPr>
        <dsp:cNvPr id="0" name=""/>
        <dsp:cNvSpPr/>
      </dsp:nvSpPr>
      <dsp:spPr>
        <a:xfrm>
          <a:off x="1398574" y="2262695"/>
          <a:ext cx="841248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Кооператив приобретает имущество и поставляет его членам по договору купли-продажи по цене 50 % от стоимости приобретения</a:t>
          </a:r>
        </a:p>
      </dsp:txBody>
      <dsp:txXfrm>
        <a:off x="1426612" y="2290733"/>
        <a:ext cx="7040133" cy="901218"/>
      </dsp:txXfrm>
    </dsp:sp>
    <dsp:sp modelId="{B6DE51C4-AE1A-4C36-868A-965C5B01704F}">
      <dsp:nvSpPr>
        <dsp:cNvPr id="0" name=""/>
        <dsp:cNvSpPr/>
      </dsp:nvSpPr>
      <dsp:spPr>
        <a:xfrm>
          <a:off x="2103119" y="3394043"/>
          <a:ext cx="841248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Кооператив получает субсидию в размере 50 % стоимости имущества и гасит заем</a:t>
          </a:r>
        </a:p>
      </dsp:txBody>
      <dsp:txXfrm>
        <a:off x="2131157" y="3422081"/>
        <a:ext cx="7029617" cy="901218"/>
      </dsp:txXfrm>
    </dsp:sp>
    <dsp:sp modelId="{57E25295-6601-4DC7-B724-1511EA5192EB}">
      <dsp:nvSpPr>
        <dsp:cNvPr id="0" name=""/>
        <dsp:cNvSpPr/>
      </dsp:nvSpPr>
      <dsp:spPr>
        <a:xfrm>
          <a:off x="7790238" y="733200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>
        <a:off x="7930242" y="733200"/>
        <a:ext cx="342233" cy="468236"/>
      </dsp:txXfrm>
    </dsp:sp>
    <dsp:sp modelId="{6459B92E-89A7-4C86-952F-DF07246BE1C9}">
      <dsp:nvSpPr>
        <dsp:cNvPr id="0" name=""/>
        <dsp:cNvSpPr/>
      </dsp:nvSpPr>
      <dsp:spPr>
        <a:xfrm>
          <a:off x="8494783" y="1864548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>
        <a:off x="8634787" y="1864548"/>
        <a:ext cx="342233" cy="468236"/>
      </dsp:txXfrm>
    </dsp:sp>
    <dsp:sp modelId="{55859EAB-F8C9-45C6-B5C1-4EE137358E9C}">
      <dsp:nvSpPr>
        <dsp:cNvPr id="0" name=""/>
        <dsp:cNvSpPr/>
      </dsp:nvSpPr>
      <dsp:spPr>
        <a:xfrm>
          <a:off x="9188813" y="2995896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>
        <a:off x="9328817" y="2995896"/>
        <a:ext cx="342233" cy="46823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A3911-5243-4C69-9F41-EE2A1C9DA313}">
      <dsp:nvSpPr>
        <dsp:cNvPr id="0" name=""/>
        <dsp:cNvSpPr/>
      </dsp:nvSpPr>
      <dsp:spPr>
        <a:xfrm>
          <a:off x="0" y="0"/>
          <a:ext cx="841248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Кооператив получает паевые взносы членов в общей сумме 50 % стоимости техники общего использования</a:t>
          </a:r>
        </a:p>
      </dsp:txBody>
      <dsp:txXfrm>
        <a:off x="28038" y="28038"/>
        <a:ext cx="7298593" cy="901218"/>
      </dsp:txXfrm>
    </dsp:sp>
    <dsp:sp modelId="{6EC87AE7-B082-460F-8364-0551D0BBC114}">
      <dsp:nvSpPr>
        <dsp:cNvPr id="0" name=""/>
        <dsp:cNvSpPr/>
      </dsp:nvSpPr>
      <dsp:spPr>
        <a:xfrm>
          <a:off x="704545" y="1131347"/>
          <a:ext cx="841248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Кооператив привлекает заёмные средства в общей сумме 50 % стоимости техники общего использования</a:t>
          </a:r>
        </a:p>
      </dsp:txBody>
      <dsp:txXfrm>
        <a:off x="732583" y="1159385"/>
        <a:ext cx="7029617" cy="901218"/>
      </dsp:txXfrm>
    </dsp:sp>
    <dsp:sp modelId="{3CF48B06-9756-44B6-8E82-7413E1F3FC37}">
      <dsp:nvSpPr>
        <dsp:cNvPr id="0" name=""/>
        <dsp:cNvSpPr/>
      </dsp:nvSpPr>
      <dsp:spPr>
        <a:xfrm>
          <a:off x="1398574" y="2262695"/>
          <a:ext cx="841248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Кооператив приобретает технику общего использования </a:t>
          </a:r>
        </a:p>
      </dsp:txBody>
      <dsp:txXfrm>
        <a:off x="1426612" y="2290733"/>
        <a:ext cx="7040133" cy="901218"/>
      </dsp:txXfrm>
    </dsp:sp>
    <dsp:sp modelId="{B6DE51C4-AE1A-4C36-868A-965C5B01704F}">
      <dsp:nvSpPr>
        <dsp:cNvPr id="0" name=""/>
        <dsp:cNvSpPr/>
      </dsp:nvSpPr>
      <dsp:spPr>
        <a:xfrm>
          <a:off x="2103119" y="3394043"/>
          <a:ext cx="841248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Кооператив получает субсидию в размере 50 % стоимости техники и гасит заем</a:t>
          </a:r>
        </a:p>
      </dsp:txBody>
      <dsp:txXfrm>
        <a:off x="2131157" y="3422081"/>
        <a:ext cx="7029617" cy="901218"/>
      </dsp:txXfrm>
    </dsp:sp>
    <dsp:sp modelId="{57E25295-6601-4DC7-B724-1511EA5192EB}">
      <dsp:nvSpPr>
        <dsp:cNvPr id="0" name=""/>
        <dsp:cNvSpPr/>
      </dsp:nvSpPr>
      <dsp:spPr>
        <a:xfrm>
          <a:off x="7790238" y="733200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>
        <a:off x="7930242" y="733200"/>
        <a:ext cx="342233" cy="468236"/>
      </dsp:txXfrm>
    </dsp:sp>
    <dsp:sp modelId="{6459B92E-89A7-4C86-952F-DF07246BE1C9}">
      <dsp:nvSpPr>
        <dsp:cNvPr id="0" name=""/>
        <dsp:cNvSpPr/>
      </dsp:nvSpPr>
      <dsp:spPr>
        <a:xfrm>
          <a:off x="8494783" y="1864548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>
        <a:off x="8634787" y="1864548"/>
        <a:ext cx="342233" cy="468236"/>
      </dsp:txXfrm>
    </dsp:sp>
    <dsp:sp modelId="{55859EAB-F8C9-45C6-B5C1-4EE137358E9C}">
      <dsp:nvSpPr>
        <dsp:cNvPr id="0" name=""/>
        <dsp:cNvSpPr/>
      </dsp:nvSpPr>
      <dsp:spPr>
        <a:xfrm>
          <a:off x="9188813" y="2995896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>
        <a:off x="9328817" y="2995896"/>
        <a:ext cx="342233" cy="46823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42ECA8-5B68-40E3-9505-B9BF5B7DF603}">
      <dsp:nvSpPr>
        <dsp:cNvPr id="0" name=""/>
        <dsp:cNvSpPr/>
      </dsp:nvSpPr>
      <dsp:spPr>
        <a:xfrm rot="5400000">
          <a:off x="1004876" y="1052965"/>
          <a:ext cx="1816935" cy="302333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A307BE-DB28-4766-ABB3-F27C80CF46A1}">
      <dsp:nvSpPr>
        <dsp:cNvPr id="0" name=""/>
        <dsp:cNvSpPr/>
      </dsp:nvSpPr>
      <dsp:spPr>
        <a:xfrm>
          <a:off x="701585" y="1956292"/>
          <a:ext cx="2729487" cy="2392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Учит создавать кооперативы</a:t>
          </a:r>
        </a:p>
      </dsp:txBody>
      <dsp:txXfrm>
        <a:off x="701585" y="1956292"/>
        <a:ext cx="2729487" cy="2392556"/>
      </dsp:txXfrm>
    </dsp:sp>
    <dsp:sp modelId="{FB613B23-D48D-42E7-8509-E64E7CA7C93D}">
      <dsp:nvSpPr>
        <dsp:cNvPr id="0" name=""/>
        <dsp:cNvSpPr/>
      </dsp:nvSpPr>
      <dsp:spPr>
        <a:xfrm>
          <a:off x="2916075" y="830384"/>
          <a:ext cx="514997" cy="51499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FD21EE-5E7C-403B-8C12-F837CBBC29CD}">
      <dsp:nvSpPr>
        <dsp:cNvPr id="0" name=""/>
        <dsp:cNvSpPr/>
      </dsp:nvSpPr>
      <dsp:spPr>
        <a:xfrm rot="5400000">
          <a:off x="4346303" y="226126"/>
          <a:ext cx="1816935" cy="302333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3BF03E-465C-47A6-A8E5-95EE71CCD87B}">
      <dsp:nvSpPr>
        <dsp:cNvPr id="0" name=""/>
        <dsp:cNvSpPr/>
      </dsp:nvSpPr>
      <dsp:spPr>
        <a:xfrm>
          <a:off x="4043011" y="1129453"/>
          <a:ext cx="2729487" cy="2392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Содействует организации кооперативов</a:t>
          </a:r>
        </a:p>
      </dsp:txBody>
      <dsp:txXfrm>
        <a:off x="4043011" y="1129453"/>
        <a:ext cx="2729487" cy="2392556"/>
      </dsp:txXfrm>
    </dsp:sp>
    <dsp:sp modelId="{023AA25F-26AB-4E41-9E0E-343B5A5ADB0F}">
      <dsp:nvSpPr>
        <dsp:cNvPr id="0" name=""/>
        <dsp:cNvSpPr/>
      </dsp:nvSpPr>
      <dsp:spPr>
        <a:xfrm>
          <a:off x="6257501" y="3544"/>
          <a:ext cx="514997" cy="51499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32B721-D7F1-4EE9-B0E9-DE2BEE128F45}">
      <dsp:nvSpPr>
        <dsp:cNvPr id="0" name=""/>
        <dsp:cNvSpPr/>
      </dsp:nvSpPr>
      <dsp:spPr>
        <a:xfrm rot="5400000">
          <a:off x="7687729" y="-600712"/>
          <a:ext cx="1816935" cy="302333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ECBF54-709C-4B8A-B1B6-A6F1CB25702D}">
      <dsp:nvSpPr>
        <dsp:cNvPr id="0" name=""/>
        <dsp:cNvSpPr/>
      </dsp:nvSpPr>
      <dsp:spPr>
        <a:xfrm>
          <a:off x="7384437" y="302614"/>
          <a:ext cx="2729487" cy="2392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Сопровождает действующие кооперативы</a:t>
          </a:r>
        </a:p>
      </dsp:txBody>
      <dsp:txXfrm>
        <a:off x="7384437" y="302614"/>
        <a:ext cx="2729487" cy="23925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BCF84-2708-4E62-9C3C-10453A3014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AC1F0B-4DDB-4A5A-BC10-B2B301A32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3266C-4DF9-4E3D-A6D7-833334F8E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1F6F-0BA7-4385-AD50-2D55A2B9F7E0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3C38E-DF0D-454A-B19A-27DC7B734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92B13-AB75-47A4-A549-43EBDBCBD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914B-B0C8-487E-8285-A834569E6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53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E18A1-E1F7-418B-B0AA-5C884B043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B3BB5E-42E1-44B4-A30D-EF8A43DD02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67220-50F9-42AD-9798-0993D0BF5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1F6F-0BA7-4385-AD50-2D55A2B9F7E0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88E42-38D2-4111-9F7F-A80A383A0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A3386-C51A-4B6C-8E29-3F430D55E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914B-B0C8-487E-8285-A834569E6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33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496ABB-9774-416E-9730-E2D21D0228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FC5DD3-3869-4715-80AF-2DCC31655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EF8B8-CBC8-4D01-9AE0-93191C150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1F6F-0BA7-4385-AD50-2D55A2B9F7E0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B0D0F-EFB3-48D6-9756-E027BC051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D015D-8401-4093-B695-5662040A0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914B-B0C8-487E-8285-A834569E6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533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F2769-289C-47A5-8E79-D7878C314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C6741-8E83-451A-B595-48A45DD91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40FB2-4917-4E7E-905B-80DFF30AF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1F6F-0BA7-4385-AD50-2D55A2B9F7E0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63AC2-A3F6-4183-B347-5D101285E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74B4C-15B7-40A2-9196-3066DEA27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914B-B0C8-487E-8285-A834569E6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877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F5DC5-1EBB-4BFE-A582-35722C80F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08A8F-B855-4738-844F-52DEE5898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4B954-DA74-4DE0-834D-F43AFD4ED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1F6F-0BA7-4385-AD50-2D55A2B9F7E0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F28D6-44B7-4DFF-B0C2-722BCBDAF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5824B-1DE6-4E82-AF52-6C701F90B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914B-B0C8-487E-8285-A834569E6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558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7ECAF-9A86-4275-AA38-F51AF1B10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357FA-952B-4637-92FD-A3440A509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095DF7-82AD-46FF-AFF8-91B937A67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E866D7-D07A-49B8-9F73-15D2EA5C9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1F6F-0BA7-4385-AD50-2D55A2B9F7E0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64FBB-E5EC-4B92-BC53-EE547F8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4C7600-D2D8-403E-B9A5-8379E5CA8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914B-B0C8-487E-8285-A834569E6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4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EF2AB-68FF-42D7-A1FA-12308986D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C37BE0-C370-4F1A-88EC-35C58A386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15E15B-9AE9-4783-A0B8-0D337F6B35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F4D60C-13F9-4551-8176-8D00B9F295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4B00FF-A5A2-429E-BF49-8EFF799E25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DE2CC3-CAF2-4495-81E7-8F2E63059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1F6F-0BA7-4385-AD50-2D55A2B9F7E0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2EC490-0959-4399-9E93-FD1BC236E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C8858F-5A32-4E30-A0D0-FCE6F10E4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914B-B0C8-487E-8285-A834569E6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524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18069-6656-4ABA-AF9F-3DB8AD525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BBB4C5-D173-4AEC-BEA7-7C5E024C2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1F6F-0BA7-4385-AD50-2D55A2B9F7E0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C5754B-923B-4708-B472-D8134AA0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2493E4-8740-4F33-8363-3037C4AE8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914B-B0C8-487E-8285-A834569E6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413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5C15B1-A9DF-4B11-BA0C-E7B0CC271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1F6F-0BA7-4385-AD50-2D55A2B9F7E0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417F76-B164-4EFC-9173-1D804A612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83E94-0CCA-4C54-8109-A57284F8E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914B-B0C8-487E-8285-A834569E6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36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BAF45-1862-48C4-AE95-76BA44E07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1824D-CFAD-49B9-8BAC-88B493FAE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A249A0-30A0-42A7-A715-B12AEB853E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AC87AD-1CA4-4608-AD1C-9DE8AF4BC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1F6F-0BA7-4385-AD50-2D55A2B9F7E0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988509-59B3-4779-B197-DDC21C3BD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1EA1CB-13A0-4D86-ABC6-0FC230DFC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914B-B0C8-487E-8285-A834569E6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82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7B524-E4F5-41CD-8AC5-6327BA14C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C4DC5B-5718-4456-9FA5-A04E7F75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F3BCE-0180-452F-ADB8-45B4E555F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59A0E7-D7CD-4386-826B-AE2B1091D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1F6F-0BA7-4385-AD50-2D55A2B9F7E0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915022-21A5-4FC5-8F0F-A0CC46E42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90EAEC-3472-4FBA-A2AD-803D930E0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914B-B0C8-487E-8285-A834569E6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757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5ED1A-4019-40CB-A18E-E6865AC6D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D2103-2929-41F4-B387-E55278981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A84C9-45D1-4167-9D39-689943C35F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C1F6F-0BA7-4385-AD50-2D55A2B9F7E0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98C93-E32A-4CDA-B012-27F8AFD6B9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EB248-89B9-47C6-914C-6E4D2D0E64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B914B-B0C8-487E-8285-A834569E6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011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BD81E-E15B-4528-ACB0-52EC4EBC9A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7379" y="274014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>Государственная поддержка сельскохозяйственной кооперации - 2019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8E9853-61AE-478F-8F54-FA677E807B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57379" y="5219822"/>
            <a:ext cx="9144000" cy="1655762"/>
          </a:xfrm>
        </p:spPr>
        <p:txBody>
          <a:bodyPr/>
          <a:lstStyle/>
          <a:p>
            <a:r>
              <a:rPr lang="ru-RU" dirty="0"/>
              <a:t>Мероприятия Национального проекта «Создание системы поддержки фермеров и развитие сельской кооперации»</a:t>
            </a:r>
          </a:p>
        </p:txBody>
      </p:sp>
    </p:spTree>
    <p:extLst>
      <p:ext uri="{BB962C8B-B14F-4D97-AF65-F5344CB8AC3E}">
        <p14:creationId xmlns:p14="http://schemas.microsoft.com/office/powerpoint/2010/main" val="3972504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86F295E-C200-41A9-9B32-89223AB14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Реализация меры поддержки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C09036CD-0E4C-4B04-BF29-9A8C943379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687784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3910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8F52E3A-FA9A-41E4-8C7C-4870C73C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Этапы реализации мероприятия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4ACC7C43-EF3D-4581-BB76-B97845D713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7" y="2891160"/>
            <a:ext cx="5455917" cy="306895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F52E3227-D4CA-4491-BAB7-6D373011B3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73" y="2891160"/>
            <a:ext cx="5455917" cy="306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91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C4358-77DA-48E1-80F1-8F6EADF8D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 err="1"/>
              <a:t>Возмещение</a:t>
            </a:r>
            <a:r>
              <a:rPr lang="en-US" sz="2400" dirty="0"/>
              <a:t> </a:t>
            </a:r>
            <a:r>
              <a:rPr lang="en-US" sz="2400" dirty="0" err="1"/>
              <a:t>затрат</a:t>
            </a:r>
            <a:r>
              <a:rPr lang="en-US" sz="2400" dirty="0"/>
              <a:t> </a:t>
            </a:r>
            <a:r>
              <a:rPr lang="en-US" sz="2400" dirty="0" err="1"/>
              <a:t>СПоК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приобретение</a:t>
            </a:r>
            <a:r>
              <a:rPr lang="ru-RU" sz="2400" dirty="0"/>
              <a:t> сельскохозяйственной</a:t>
            </a:r>
            <a:r>
              <a:rPr lang="en-US" sz="2400" dirty="0"/>
              <a:t> </a:t>
            </a:r>
            <a:r>
              <a:rPr lang="en-US" sz="2400" dirty="0" err="1"/>
              <a:t>техники</a:t>
            </a:r>
            <a:r>
              <a:rPr lang="ru-RU" sz="2400" dirty="0"/>
              <a:t>,</a:t>
            </a:r>
            <a:r>
              <a:rPr lang="en-US" sz="2400" dirty="0"/>
              <a:t> </a:t>
            </a:r>
            <a:r>
              <a:rPr lang="ru-RU" sz="2400" dirty="0"/>
              <a:t>перерабатывающего </a:t>
            </a:r>
            <a:r>
              <a:rPr lang="en-US" sz="2400" dirty="0" err="1"/>
              <a:t>оборудования</a:t>
            </a:r>
            <a:r>
              <a:rPr lang="ru-RU" sz="2400" dirty="0"/>
              <a:t> и мобильных торговых объектов</a:t>
            </a:r>
            <a:endParaRPr lang="en-US" sz="240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3">
            <a:extLst>
              <a:ext uri="{FF2B5EF4-FFF2-40B4-BE49-F238E27FC236}">
                <a16:creationId xmlns:a16="http://schemas.microsoft.com/office/drawing/2014/main" id="{E0E87365-2E0A-4DF5-9FA1-4ECD66121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321" y="2575034"/>
            <a:ext cx="5337516" cy="3462228"/>
          </a:xfrm>
        </p:spPr>
        <p:txBody>
          <a:bodyPr vert="horz" lIns="91440" tIns="45720" rIns="91440" bIns="45720" rtlCol="0">
            <a:no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Срок</a:t>
            </a:r>
            <a:r>
              <a:rPr lang="en-US" sz="2200" dirty="0"/>
              <a:t> </a:t>
            </a:r>
            <a:r>
              <a:rPr lang="en-US" sz="2200" dirty="0" err="1"/>
              <a:t>эксплуатации</a:t>
            </a:r>
            <a:r>
              <a:rPr lang="en-US" sz="2200" dirty="0"/>
              <a:t> </a:t>
            </a:r>
            <a:r>
              <a:rPr lang="en-US" sz="2200" dirty="0" err="1"/>
              <a:t>не</a:t>
            </a:r>
            <a:r>
              <a:rPr lang="en-US" sz="2200" dirty="0"/>
              <a:t> </a:t>
            </a:r>
            <a:r>
              <a:rPr lang="en-US" sz="2200" dirty="0" err="1"/>
              <a:t>превышает</a:t>
            </a:r>
            <a:r>
              <a:rPr lang="en-US" sz="2200" dirty="0"/>
              <a:t> </a:t>
            </a:r>
            <a:r>
              <a:rPr lang="en-US" sz="2200" dirty="0" err="1"/>
              <a:t>трех</a:t>
            </a:r>
            <a:r>
              <a:rPr lang="en-US" sz="2200" dirty="0"/>
              <a:t> </a:t>
            </a:r>
            <a:r>
              <a:rPr lang="en-US" sz="2200" dirty="0" err="1"/>
              <a:t>лет</a:t>
            </a:r>
            <a:r>
              <a:rPr lang="en-US" sz="2200" dirty="0"/>
              <a:t> с </a:t>
            </a:r>
            <a:r>
              <a:rPr lang="en-US" sz="2200" dirty="0" err="1"/>
              <a:t>даты</a:t>
            </a:r>
            <a:r>
              <a:rPr lang="en-US" sz="2200" dirty="0"/>
              <a:t> </a:t>
            </a:r>
            <a:r>
              <a:rPr lang="en-US" sz="2200" dirty="0" err="1"/>
              <a:t>производства</a:t>
            </a:r>
            <a:r>
              <a:rPr lang="en-US" sz="2200" dirty="0"/>
              <a:t>,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Техника</a:t>
            </a:r>
            <a:r>
              <a:rPr lang="en-US" sz="2200" dirty="0"/>
              <a:t> / </a:t>
            </a:r>
            <a:r>
              <a:rPr lang="en-US" sz="2200" dirty="0" err="1"/>
              <a:t>оборудование</a:t>
            </a:r>
            <a:r>
              <a:rPr lang="en-US" sz="2200" dirty="0"/>
              <a:t> </a:t>
            </a:r>
            <a:r>
              <a:rPr lang="en-US" sz="2200" dirty="0" err="1"/>
              <a:t>предназначены</a:t>
            </a:r>
            <a:r>
              <a:rPr lang="en-US" sz="2200" dirty="0"/>
              <a:t> </a:t>
            </a:r>
            <a:r>
              <a:rPr lang="en-US" sz="2200" dirty="0" err="1"/>
              <a:t>для</a:t>
            </a:r>
            <a:r>
              <a:rPr lang="en-US" sz="2200" dirty="0"/>
              <a:t> </a:t>
            </a:r>
            <a:r>
              <a:rPr lang="en-US" sz="2200" dirty="0" err="1"/>
              <a:t>оказания</a:t>
            </a:r>
            <a:r>
              <a:rPr lang="en-US" sz="2200" dirty="0"/>
              <a:t> </a:t>
            </a:r>
            <a:r>
              <a:rPr lang="en-US" sz="2200" dirty="0" err="1"/>
              <a:t>услуг</a:t>
            </a:r>
            <a:r>
              <a:rPr lang="en-US" sz="2200" dirty="0"/>
              <a:t> </a:t>
            </a:r>
            <a:r>
              <a:rPr lang="en-US" sz="2200" dirty="0" err="1"/>
              <a:t>членам</a:t>
            </a:r>
            <a:r>
              <a:rPr lang="en-US" sz="2200" dirty="0"/>
              <a:t> </a:t>
            </a:r>
            <a:r>
              <a:rPr lang="en-US" sz="2200" dirty="0" err="1"/>
              <a:t>кооператива</a:t>
            </a:r>
            <a:r>
              <a:rPr lang="en-US" sz="2200" dirty="0"/>
              <a:t>;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Компенсируется</a:t>
            </a:r>
            <a:r>
              <a:rPr lang="en-US" sz="2200" dirty="0"/>
              <a:t> </a:t>
            </a:r>
            <a:r>
              <a:rPr lang="en-US" sz="2200" dirty="0" err="1"/>
              <a:t>до</a:t>
            </a:r>
            <a:r>
              <a:rPr lang="en-US" sz="2200" dirty="0"/>
              <a:t> 50% </a:t>
            </a:r>
            <a:r>
              <a:rPr lang="en-US" sz="2200" dirty="0" err="1"/>
              <a:t>затрат</a:t>
            </a:r>
            <a:r>
              <a:rPr lang="en-US" sz="2200" dirty="0"/>
              <a:t>;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Перечень</a:t>
            </a:r>
            <a:r>
              <a:rPr lang="en-US" sz="2200" dirty="0"/>
              <a:t> </a:t>
            </a:r>
            <a:r>
              <a:rPr lang="en-US" sz="2200" dirty="0" err="1"/>
              <a:t>оборудования</a:t>
            </a:r>
            <a:r>
              <a:rPr lang="en-US" sz="2200" dirty="0"/>
              <a:t> и </a:t>
            </a:r>
            <a:r>
              <a:rPr lang="en-US" sz="2200" dirty="0" err="1"/>
              <a:t>сельскохозяйственной</a:t>
            </a:r>
            <a:r>
              <a:rPr lang="en-US" sz="2200" dirty="0"/>
              <a:t> </a:t>
            </a:r>
            <a:r>
              <a:rPr lang="en-US" sz="2200" dirty="0" err="1"/>
              <a:t>техники</a:t>
            </a:r>
            <a:r>
              <a:rPr lang="en-US" sz="2200" dirty="0"/>
              <a:t> </a:t>
            </a:r>
            <a:r>
              <a:rPr lang="en-US" sz="2200" dirty="0" err="1"/>
              <a:t>устанавливаются</a:t>
            </a:r>
            <a:r>
              <a:rPr lang="en-US" sz="2200" dirty="0"/>
              <a:t> </a:t>
            </a:r>
            <a:r>
              <a:rPr lang="en-US" sz="2200" dirty="0" err="1"/>
              <a:t>Министерством</a:t>
            </a:r>
            <a:r>
              <a:rPr lang="en-US" sz="2200" dirty="0"/>
              <a:t> </a:t>
            </a:r>
            <a:r>
              <a:rPr lang="en-US" sz="2200" dirty="0" err="1"/>
              <a:t>сельского</a:t>
            </a:r>
            <a:r>
              <a:rPr lang="en-US" sz="2200" dirty="0"/>
              <a:t> </a:t>
            </a:r>
            <a:r>
              <a:rPr lang="en-US" sz="2200" dirty="0" err="1"/>
              <a:t>хозяйства</a:t>
            </a:r>
            <a:r>
              <a:rPr lang="en-US" sz="2200" dirty="0"/>
              <a:t> </a:t>
            </a:r>
            <a:r>
              <a:rPr lang="en-US" sz="2200" dirty="0" err="1"/>
              <a:t>Российской</a:t>
            </a:r>
            <a:r>
              <a:rPr lang="en-US" sz="2200" dirty="0"/>
              <a:t> </a:t>
            </a:r>
            <a:r>
              <a:rPr lang="en-US" sz="2200" dirty="0" err="1"/>
              <a:t>Федерации</a:t>
            </a:r>
            <a:r>
              <a:rPr lang="en-US" sz="2200" dirty="0"/>
              <a:t>.</a:t>
            </a:r>
          </a:p>
        </p:txBody>
      </p:sp>
      <p:pic>
        <p:nvPicPr>
          <p:cNvPr id="6" name="Рисунок 5" descr="Изображение выглядит как небо, трава, трек, внешний&#10;&#10;Описание создано автоматически">
            <a:extLst>
              <a:ext uri="{FF2B5EF4-FFF2-40B4-BE49-F238E27FC236}">
                <a16:creationId xmlns:a16="http://schemas.microsoft.com/office/drawing/2014/main" id="{FF4AA158-AFE1-49ED-9062-3240AE23568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1" r="23877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90437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86F295E-C200-41A9-9B32-89223AB14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Реализация меры поддержки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C09036CD-0E4C-4B04-BF29-9A8C9433799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9539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8284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13E2D-DC44-469B-84E2-5C5739F60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700" dirty="0" err="1">
                <a:solidFill>
                  <a:srgbClr val="FFFFFF"/>
                </a:solidFill>
              </a:rPr>
              <a:t>Возмещение</a:t>
            </a:r>
            <a:r>
              <a:rPr lang="en-US" sz="3700" dirty="0">
                <a:solidFill>
                  <a:srgbClr val="FFFFFF"/>
                </a:solidFill>
              </a:rPr>
              <a:t> </a:t>
            </a:r>
            <a:r>
              <a:rPr lang="en-US" sz="3700" dirty="0" err="1">
                <a:solidFill>
                  <a:srgbClr val="FFFFFF"/>
                </a:solidFill>
              </a:rPr>
              <a:t>затрат</a:t>
            </a:r>
            <a:r>
              <a:rPr lang="en-US" sz="3700" dirty="0">
                <a:solidFill>
                  <a:srgbClr val="FFFFFF"/>
                </a:solidFill>
              </a:rPr>
              <a:t> </a:t>
            </a:r>
            <a:r>
              <a:rPr lang="en-US" sz="3700" dirty="0" err="1">
                <a:solidFill>
                  <a:srgbClr val="FFFFFF"/>
                </a:solidFill>
              </a:rPr>
              <a:t>СПоК</a:t>
            </a:r>
            <a:r>
              <a:rPr lang="en-US" sz="3700" dirty="0">
                <a:solidFill>
                  <a:srgbClr val="FFFFFF"/>
                </a:solidFill>
              </a:rPr>
              <a:t> </a:t>
            </a:r>
            <a:r>
              <a:rPr lang="en-US" sz="3700" dirty="0" err="1">
                <a:solidFill>
                  <a:srgbClr val="FFFFFF"/>
                </a:solidFill>
              </a:rPr>
              <a:t>на</a:t>
            </a:r>
            <a:r>
              <a:rPr lang="en-US" sz="3700" dirty="0">
                <a:solidFill>
                  <a:srgbClr val="FFFFFF"/>
                </a:solidFill>
              </a:rPr>
              <a:t> </a:t>
            </a:r>
            <a:r>
              <a:rPr lang="en-US" sz="3700" dirty="0" err="1">
                <a:solidFill>
                  <a:srgbClr val="FFFFFF"/>
                </a:solidFill>
              </a:rPr>
              <a:t>закупку</a:t>
            </a:r>
            <a:r>
              <a:rPr lang="en-US" sz="3700" dirty="0">
                <a:solidFill>
                  <a:srgbClr val="FFFFFF"/>
                </a:solidFill>
              </a:rPr>
              <a:t> </a:t>
            </a:r>
            <a:r>
              <a:rPr lang="en-US" sz="3700" dirty="0" err="1">
                <a:solidFill>
                  <a:srgbClr val="FFFFFF"/>
                </a:solidFill>
              </a:rPr>
              <a:t>продукции</a:t>
            </a:r>
            <a:r>
              <a:rPr lang="en-US" sz="3700" dirty="0">
                <a:solidFill>
                  <a:srgbClr val="FFFFFF"/>
                </a:solidFill>
              </a:rPr>
              <a:t> у </a:t>
            </a:r>
            <a:r>
              <a:rPr lang="en-US" sz="3700" dirty="0" err="1">
                <a:solidFill>
                  <a:srgbClr val="FFFFFF"/>
                </a:solidFill>
              </a:rPr>
              <a:t>их</a:t>
            </a:r>
            <a:r>
              <a:rPr lang="en-US" sz="3700" dirty="0">
                <a:solidFill>
                  <a:srgbClr val="FFFFFF"/>
                </a:solidFill>
              </a:rPr>
              <a:t> </a:t>
            </a:r>
            <a:r>
              <a:rPr lang="en-US" sz="3700" dirty="0" err="1">
                <a:solidFill>
                  <a:srgbClr val="FFFFFF"/>
                </a:solidFill>
              </a:rPr>
              <a:t>членов</a:t>
            </a:r>
            <a:endParaRPr lang="en-US" sz="3700" dirty="0">
              <a:solidFill>
                <a:srgbClr val="FFFFFF"/>
              </a:solidFill>
            </a:endParaRPr>
          </a:p>
        </p:txBody>
      </p:sp>
      <p:pic>
        <p:nvPicPr>
          <p:cNvPr id="6" name="Рисунок 5" descr="Изображение выглядит как трава, внешний, небо, мужчина&#10;&#10;Описание создано автоматически">
            <a:extLst>
              <a:ext uri="{FF2B5EF4-FFF2-40B4-BE49-F238E27FC236}">
                <a16:creationId xmlns:a16="http://schemas.microsoft.com/office/drawing/2014/main" id="{7DCDE6F1-0894-45B5-A8FE-0A0090BD525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2" r="1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776354-05E5-42C4-8594-0C8BBA71B7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29319" y="917725"/>
            <a:ext cx="3424739" cy="52710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285750">
              <a:buFont typeface="Wingdings" panose="05000000000000000000" pitchFamily="2" charset="2"/>
              <a:buChar char="v"/>
            </a:pPr>
            <a:r>
              <a:rPr lang="en-US" sz="1400" dirty="0" err="1">
                <a:solidFill>
                  <a:srgbClr val="FFFFFF"/>
                </a:solidFill>
              </a:rPr>
              <a:t>Объем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продукции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закупленной</a:t>
            </a:r>
            <a:r>
              <a:rPr lang="en-US" sz="1400" dirty="0">
                <a:solidFill>
                  <a:srgbClr val="FFFFFF"/>
                </a:solidFill>
              </a:rPr>
              <a:t> у </a:t>
            </a:r>
            <a:r>
              <a:rPr lang="en-US" sz="1400" dirty="0" err="1">
                <a:solidFill>
                  <a:srgbClr val="FFFFFF"/>
                </a:solidFill>
              </a:rPr>
              <a:t>одного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члена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СПоК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не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должен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превышать</a:t>
            </a:r>
            <a:r>
              <a:rPr lang="en-US" sz="1400" dirty="0">
                <a:solidFill>
                  <a:srgbClr val="FFFFFF"/>
                </a:solidFill>
              </a:rPr>
              <a:t> 15 </a:t>
            </a:r>
            <a:r>
              <a:rPr lang="en-US" sz="1400" dirty="0" err="1">
                <a:solidFill>
                  <a:srgbClr val="FFFFFF"/>
                </a:solidFill>
              </a:rPr>
              <a:t>процентов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всего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объема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закупленной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кооперативом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продукции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членов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СПоК</a:t>
            </a:r>
            <a:r>
              <a:rPr lang="en-US" sz="1400" dirty="0">
                <a:solidFill>
                  <a:srgbClr val="FFFFFF"/>
                </a:solidFill>
              </a:rPr>
              <a:t>;</a:t>
            </a:r>
          </a:p>
          <a:p>
            <a:pPr marL="342900" indent="-285750">
              <a:buFont typeface="Wingdings" panose="05000000000000000000" pitchFamily="2" charset="2"/>
              <a:buChar char="v"/>
            </a:pPr>
            <a:r>
              <a:rPr lang="en-US" sz="1400" dirty="0" err="1">
                <a:solidFill>
                  <a:srgbClr val="FFFFFF"/>
                </a:solidFill>
              </a:rPr>
              <a:t>Возмещению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подлежит</a:t>
            </a:r>
            <a:r>
              <a:rPr lang="en-US" sz="1400" dirty="0">
                <a:solidFill>
                  <a:srgbClr val="FFFFFF"/>
                </a:solidFill>
              </a:rPr>
              <a:t>: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10% </a:t>
            </a:r>
            <a:r>
              <a:rPr lang="en-US" sz="1400" dirty="0" err="1">
                <a:solidFill>
                  <a:srgbClr val="FFFFFF"/>
                </a:solidFill>
              </a:rPr>
              <a:t>затрат</a:t>
            </a:r>
            <a:r>
              <a:rPr lang="en-US" sz="1400" dirty="0">
                <a:solidFill>
                  <a:srgbClr val="FFFFFF"/>
                </a:solidFill>
              </a:rPr>
              <a:t> в </a:t>
            </a:r>
            <a:r>
              <a:rPr lang="en-US" sz="1400" dirty="0" err="1">
                <a:solidFill>
                  <a:srgbClr val="FFFFFF"/>
                </a:solidFill>
              </a:rPr>
              <a:t>случае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если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выручка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от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реализации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продукции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закупленной</a:t>
            </a:r>
            <a:r>
              <a:rPr lang="en-US" sz="1400" dirty="0">
                <a:solidFill>
                  <a:srgbClr val="FFFFFF"/>
                </a:solidFill>
              </a:rPr>
              <a:t> у </a:t>
            </a:r>
            <a:r>
              <a:rPr lang="en-US" sz="1400" dirty="0" err="1">
                <a:solidFill>
                  <a:srgbClr val="FFFFFF"/>
                </a:solidFill>
              </a:rPr>
              <a:t>членов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кооператива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по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итогам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отчетного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периода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текущего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года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составляет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от</a:t>
            </a:r>
            <a:r>
              <a:rPr lang="en-US" sz="1400" dirty="0">
                <a:solidFill>
                  <a:srgbClr val="FFFFFF"/>
                </a:solidFill>
              </a:rPr>
              <a:t> 100 </a:t>
            </a:r>
            <a:r>
              <a:rPr lang="en-US" sz="1400" dirty="0" err="1">
                <a:solidFill>
                  <a:srgbClr val="FFFFFF"/>
                </a:solidFill>
              </a:rPr>
              <a:t>тыс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en-US" sz="1400" dirty="0" err="1">
                <a:solidFill>
                  <a:srgbClr val="FFFFFF"/>
                </a:solidFill>
              </a:rPr>
              <a:t>рублей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до</a:t>
            </a:r>
            <a:r>
              <a:rPr lang="en-US" sz="1400" dirty="0">
                <a:solidFill>
                  <a:srgbClr val="FFFFFF"/>
                </a:solidFill>
              </a:rPr>
              <a:t> 2 500 </a:t>
            </a:r>
            <a:r>
              <a:rPr lang="en-US" sz="1400" dirty="0" err="1">
                <a:solidFill>
                  <a:srgbClr val="FFFFFF"/>
                </a:solidFill>
              </a:rPr>
              <a:t>тыс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en-US" sz="1400" dirty="0" err="1">
                <a:solidFill>
                  <a:srgbClr val="FFFFFF"/>
                </a:solidFill>
              </a:rPr>
              <a:t>рублей</a:t>
            </a:r>
            <a:r>
              <a:rPr lang="en-US" sz="1400" dirty="0">
                <a:solidFill>
                  <a:srgbClr val="FFFFFF"/>
                </a:solidFill>
              </a:rPr>
              <a:t>;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12% </a:t>
            </a:r>
            <a:r>
              <a:rPr lang="en-US" sz="1400" dirty="0" err="1">
                <a:solidFill>
                  <a:srgbClr val="FFFFFF"/>
                </a:solidFill>
              </a:rPr>
              <a:t>затрат</a:t>
            </a:r>
            <a:r>
              <a:rPr lang="en-US" sz="1400" dirty="0">
                <a:solidFill>
                  <a:srgbClr val="FFFFFF"/>
                </a:solidFill>
              </a:rPr>
              <a:t> в </a:t>
            </a:r>
            <a:r>
              <a:rPr lang="en-US" sz="1400" dirty="0" err="1">
                <a:solidFill>
                  <a:srgbClr val="FFFFFF"/>
                </a:solidFill>
              </a:rPr>
              <a:t>случае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если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выручка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от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реализации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продукции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закупленной</a:t>
            </a:r>
            <a:r>
              <a:rPr lang="en-US" sz="1400" dirty="0">
                <a:solidFill>
                  <a:srgbClr val="FFFFFF"/>
                </a:solidFill>
              </a:rPr>
              <a:t> у </a:t>
            </a:r>
            <a:r>
              <a:rPr lang="en-US" sz="1400" dirty="0" err="1">
                <a:solidFill>
                  <a:srgbClr val="FFFFFF"/>
                </a:solidFill>
              </a:rPr>
              <a:t>членов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кооператива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по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итогам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отчетного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периода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финансового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года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составляет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от</a:t>
            </a:r>
            <a:r>
              <a:rPr lang="en-US" sz="1400" dirty="0">
                <a:solidFill>
                  <a:srgbClr val="FFFFFF"/>
                </a:solidFill>
              </a:rPr>
              <a:t> 2 501 </a:t>
            </a:r>
            <a:r>
              <a:rPr lang="en-US" sz="1400" dirty="0" err="1">
                <a:solidFill>
                  <a:srgbClr val="FFFFFF"/>
                </a:solidFill>
              </a:rPr>
              <a:t>тыс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en-US" sz="1400" dirty="0" err="1">
                <a:solidFill>
                  <a:srgbClr val="FFFFFF"/>
                </a:solidFill>
              </a:rPr>
              <a:t>рублей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до</a:t>
            </a:r>
            <a:r>
              <a:rPr lang="en-US" sz="1400" dirty="0">
                <a:solidFill>
                  <a:srgbClr val="FFFFFF"/>
                </a:solidFill>
              </a:rPr>
              <a:t> 5000 </a:t>
            </a:r>
            <a:r>
              <a:rPr lang="en-US" sz="1400" dirty="0" err="1">
                <a:solidFill>
                  <a:srgbClr val="FFFFFF"/>
                </a:solidFill>
              </a:rPr>
              <a:t>тыс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en-US" sz="1400" dirty="0" err="1">
                <a:solidFill>
                  <a:srgbClr val="FFFFFF"/>
                </a:solidFill>
              </a:rPr>
              <a:t>рублей</a:t>
            </a:r>
            <a:r>
              <a:rPr lang="en-US" sz="1400" dirty="0">
                <a:solidFill>
                  <a:srgbClr val="FFFFFF"/>
                </a:solidFill>
              </a:rPr>
              <a:t>;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15% </a:t>
            </a:r>
            <a:r>
              <a:rPr lang="en-US" sz="1400" dirty="0" err="1">
                <a:solidFill>
                  <a:srgbClr val="FFFFFF"/>
                </a:solidFill>
              </a:rPr>
              <a:t>затрат</a:t>
            </a:r>
            <a:r>
              <a:rPr lang="en-US" sz="1400" dirty="0">
                <a:solidFill>
                  <a:srgbClr val="FFFFFF"/>
                </a:solidFill>
              </a:rPr>
              <a:t> в </a:t>
            </a:r>
            <a:r>
              <a:rPr lang="en-US" sz="1400" dirty="0" err="1">
                <a:solidFill>
                  <a:srgbClr val="FFFFFF"/>
                </a:solidFill>
              </a:rPr>
              <a:t>случае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если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выручка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от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реализации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продукции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закупленной</a:t>
            </a:r>
            <a:r>
              <a:rPr lang="en-US" sz="1400" dirty="0">
                <a:solidFill>
                  <a:srgbClr val="FFFFFF"/>
                </a:solidFill>
              </a:rPr>
              <a:t> у </a:t>
            </a:r>
            <a:r>
              <a:rPr lang="en-US" sz="1400" dirty="0" err="1">
                <a:solidFill>
                  <a:srgbClr val="FFFFFF"/>
                </a:solidFill>
              </a:rPr>
              <a:t>членов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кооператива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по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итогам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отчетного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периода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текущего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года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составляет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от</a:t>
            </a:r>
            <a:r>
              <a:rPr lang="en-US" sz="1400" dirty="0">
                <a:solidFill>
                  <a:srgbClr val="FFFFFF"/>
                </a:solidFill>
              </a:rPr>
              <a:t> 5001 </a:t>
            </a:r>
            <a:r>
              <a:rPr lang="en-US" sz="1400" dirty="0" err="1">
                <a:solidFill>
                  <a:srgbClr val="FFFFFF"/>
                </a:solidFill>
              </a:rPr>
              <a:t>тыс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en-US" sz="1400" dirty="0" err="1">
                <a:solidFill>
                  <a:srgbClr val="FFFFFF"/>
                </a:solidFill>
              </a:rPr>
              <a:t>рублей</a:t>
            </a:r>
            <a:r>
              <a:rPr lang="en-US" sz="1400" dirty="0">
                <a:solidFill>
                  <a:srgbClr val="FFFFFF"/>
                </a:solidFill>
              </a:rPr>
              <a:t> в </a:t>
            </a:r>
            <a:r>
              <a:rPr lang="en-US" sz="1400" dirty="0" err="1">
                <a:solidFill>
                  <a:srgbClr val="FFFFFF"/>
                </a:solidFill>
              </a:rPr>
              <a:t>год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но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не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более</a:t>
            </a:r>
            <a:r>
              <a:rPr lang="en-US" sz="1400" dirty="0">
                <a:solidFill>
                  <a:srgbClr val="FFFFFF"/>
                </a:solidFill>
              </a:rPr>
              <a:t> 10 000 </a:t>
            </a:r>
            <a:r>
              <a:rPr lang="en-US" sz="1400" dirty="0" err="1">
                <a:solidFill>
                  <a:srgbClr val="FFFFFF"/>
                </a:solidFill>
              </a:rPr>
              <a:t>тыс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en-US" sz="1400" dirty="0" err="1">
                <a:solidFill>
                  <a:srgbClr val="FFFFFF"/>
                </a:solidFill>
              </a:rPr>
              <a:t>рублей</a:t>
            </a:r>
            <a:r>
              <a:rPr lang="en-US" sz="14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3166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6701E9-63B0-4874-8FBB-D670BA04A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Меры поддержки нет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C6904F7-92AF-4803-983D-6D0E10628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718" y="2509911"/>
            <a:ext cx="7437464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74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83E3FF-185A-4BF1-BEDE-94EFF7BC3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Поддержка осуществляется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1C34BE6-D922-4A43-9F7E-570FA9400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22" y="786977"/>
            <a:ext cx="6553545" cy="529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48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D6DA3C-BE4F-4646-A610-26CDE31D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ru-RU" sz="2800"/>
              <a:t>Поддержка деятельности </a:t>
            </a:r>
            <a:r>
              <a:rPr lang="ru-RU" sz="2800" dirty="0"/>
              <a:t>Центра компетенций в сфере сельскохозяйственной кооперации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4BED705-CBFC-42E3-85B4-1A4394F68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Autofit/>
          </a:bodyPr>
          <a:lstStyle/>
          <a:p>
            <a:r>
              <a:rPr lang="ru-RU" sz="2400" dirty="0"/>
              <a:t>Нормативным актом субъекта Российской Федерации определён центр компетенций;</a:t>
            </a:r>
          </a:p>
          <a:p>
            <a:r>
              <a:rPr lang="ru-RU" sz="2400" dirty="0"/>
              <a:t>Деятельность Центра компетенций соответствует утверждённому Стандарту (утверждаемый Проектным комитетом);</a:t>
            </a:r>
          </a:p>
          <a:p>
            <a:r>
              <a:rPr lang="ru-RU" sz="2400" dirty="0"/>
              <a:t>Направления возмещаемых расходов должны быть утверждены Приказом Минсельхоза РФ.</a:t>
            </a:r>
            <a:endParaRPr lang="en-US" sz="2400" dirty="0"/>
          </a:p>
        </p:txBody>
      </p:sp>
      <p:pic>
        <p:nvPicPr>
          <p:cNvPr id="8" name="Объект 4">
            <a:extLst>
              <a:ext uri="{FF2B5EF4-FFF2-40B4-BE49-F238E27FC236}">
                <a16:creationId xmlns:a16="http://schemas.microsoft.com/office/drawing/2014/main" id="{D89D3FF2-DBF7-40DD-B2B6-0D93F69DB9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5" r="20917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57323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61556E-95AA-48E3-93B8-B40D47860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237" y="365125"/>
            <a:ext cx="10515600" cy="1325563"/>
          </a:xfrm>
        </p:spPr>
        <p:txBody>
          <a:bodyPr>
            <a:noAutofit/>
          </a:bodyPr>
          <a:lstStyle/>
          <a:p>
            <a:pPr algn="r"/>
            <a:r>
              <a:rPr lang="ru-RU" sz="2800" dirty="0"/>
              <a:t>Функции Центра компетенций в сфере сельскохозяйственной кооперации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313179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120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14E26-6365-4C3E-9FE0-7E60C7494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014" y="365125"/>
            <a:ext cx="6570785" cy="1325563"/>
          </a:xfrm>
        </p:spPr>
        <p:txBody>
          <a:bodyPr/>
          <a:lstStyle/>
          <a:p>
            <a:pPr algn="ctr"/>
            <a:r>
              <a:rPr lang="ru-RU" dirty="0"/>
              <a:t>Правовое основание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1F4B433-5FA0-44FA-BEF5-6FEBAF9780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7174701"/>
              </p:ext>
            </p:extLst>
          </p:nvPr>
        </p:nvGraphicFramePr>
        <p:xfrm>
          <a:off x="655320" y="183969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9F57D78-08FF-401F-BA81-4A3450FE7EAE}"/>
              </a:ext>
            </a:extLst>
          </p:cNvPr>
          <p:cNvSpPr txBox="1"/>
          <p:nvPr/>
        </p:nvSpPr>
        <p:spPr>
          <a:xfrm>
            <a:off x="9003323" y="2110154"/>
            <a:ext cx="178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Минсельхоз РФ</a:t>
            </a:r>
          </a:p>
        </p:txBody>
      </p:sp>
    </p:spTree>
    <p:extLst>
      <p:ext uri="{BB962C8B-B14F-4D97-AF65-F5344CB8AC3E}">
        <p14:creationId xmlns:p14="http://schemas.microsoft.com/office/powerpoint/2010/main" val="2032959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C12F6-397C-4156-A099-4E1357796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Из чего состоит Федеральный проект?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AB9C7B-BB56-4F2C-93C4-88959D1E3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Доработка и реализация региональных программ развития сельскохозяйственной кооперации;</a:t>
            </a:r>
          </a:p>
          <a:p>
            <a:r>
              <a:rPr lang="ru-RU" dirty="0"/>
              <a:t>Определение центров компетенций и разработка их стандартов;</a:t>
            </a:r>
          </a:p>
          <a:p>
            <a:r>
              <a:rPr lang="ru-RU" dirty="0"/>
              <a:t>Новые меры финансовой поддержки (37,368 млрд. руб. из федерального бюджета на 6 лет);</a:t>
            </a:r>
          </a:p>
          <a:p>
            <a:r>
              <a:rPr lang="ru-RU" dirty="0"/>
              <a:t>Меры поддержки сельскохозяйственных кооперативов по линии АО «Корпорация «МСП»: совершенствование «коробочного продукта», мероприятия по повышению информационной открытости закупок крупнейших заказчиков, обучающие семинары для центров компетенций;</a:t>
            </a:r>
          </a:p>
          <a:p>
            <a:r>
              <a:rPr lang="ru-RU" dirty="0"/>
              <a:t>Мероприятия по изменению нормативной базы.</a:t>
            </a:r>
          </a:p>
        </p:txBody>
      </p:sp>
    </p:spTree>
    <p:extLst>
      <p:ext uri="{BB962C8B-B14F-4D97-AF65-F5344CB8AC3E}">
        <p14:creationId xmlns:p14="http://schemas.microsoft.com/office/powerpoint/2010/main" val="4164433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696F7-F12C-4A38-B259-5BD3EFF6D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Согласованный финансовый механизм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D7238F1-6E3F-4328-BC3A-EA896BE745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1648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7636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1178D-7A2D-4D04-909C-7BBA76A27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4036" y="365125"/>
            <a:ext cx="7189763" cy="1325563"/>
          </a:xfrm>
        </p:spPr>
        <p:txBody>
          <a:bodyPr/>
          <a:lstStyle/>
          <a:p>
            <a:pPr algn="r"/>
            <a:r>
              <a:rPr lang="ru-RU" dirty="0"/>
              <a:t>«</a:t>
            </a:r>
            <a:r>
              <a:rPr lang="ru-RU" dirty="0" err="1"/>
              <a:t>Агростартап</a:t>
            </a:r>
            <a:r>
              <a:rPr lang="ru-RU" dirty="0"/>
              <a:t> - А» - проект создания и развития КФХ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E34AF-25F2-457E-835C-9F70DA6FA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Может заявляться КФХ, зарегистрированным в текущем году или с обязательством зарегистрировать КФХ в течение 15 дней после победы на конкурсе;</a:t>
            </a:r>
          </a:p>
          <a:p>
            <a:r>
              <a:rPr lang="ru-RU" dirty="0"/>
              <a:t>Средства гранта расходуются на развитие КФХ по направлениям, не дублирующим гранты начинающим фермерам;</a:t>
            </a:r>
          </a:p>
          <a:p>
            <a:r>
              <a:rPr lang="ru-RU" dirty="0"/>
              <a:t>Условия предоставления гранта и направления расходования устанавливаются МСХ РФ;</a:t>
            </a:r>
          </a:p>
          <a:p>
            <a:r>
              <a:rPr lang="ru-RU" dirty="0"/>
              <a:t>Срок использования – 18 месяцев;</a:t>
            </a:r>
          </a:p>
          <a:p>
            <a:r>
              <a:rPr lang="ru-RU" dirty="0"/>
              <a:t>При сумме гранта до 2 млн. руб. обязан создать не менее 1 рабочего места, при сумме свыше 2 млн. руб. – не менее 2 рабочих мест;</a:t>
            </a:r>
          </a:p>
          <a:p>
            <a:r>
              <a:rPr lang="ru-RU" dirty="0"/>
              <a:t>Максимальный размер гранта – 3 млн. руб., максимальная доля гранта в составе затрат – 90 %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1995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1178D-7A2D-4D04-909C-7BBA76A27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658" y="365125"/>
            <a:ext cx="8723142" cy="1325563"/>
          </a:xfrm>
        </p:spPr>
        <p:txBody>
          <a:bodyPr/>
          <a:lstStyle/>
          <a:p>
            <a:pPr algn="r"/>
            <a:r>
              <a:rPr lang="ru-RU" dirty="0"/>
              <a:t>«</a:t>
            </a:r>
            <a:r>
              <a:rPr lang="ru-RU" dirty="0" err="1"/>
              <a:t>Агростартап</a:t>
            </a:r>
            <a:r>
              <a:rPr lang="ru-RU" dirty="0"/>
              <a:t> - Б» - проект создания и развития КФХ – </a:t>
            </a:r>
            <a:r>
              <a:rPr lang="ru-RU" dirty="0">
                <a:solidFill>
                  <a:srgbClr val="00B050"/>
                </a:solidFill>
              </a:rPr>
              <a:t>члена </a:t>
            </a:r>
            <a:r>
              <a:rPr lang="ru-RU" dirty="0" err="1">
                <a:solidFill>
                  <a:srgbClr val="00B050"/>
                </a:solidFill>
              </a:rPr>
              <a:t>СПоК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E34AF-25F2-457E-835C-9F70DA6FA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Может заявляться КФХ, зарегистрированным в текущем году или с обязательством зарегистрировать КФХ в течение 15 дней после победы на конкурсе;</a:t>
            </a:r>
          </a:p>
          <a:p>
            <a:r>
              <a:rPr lang="ru-RU" dirty="0"/>
              <a:t>Средства гранта расходуются на развитие КФХ по направлениям, не дублирующим гранты начинающим фермерам;</a:t>
            </a:r>
          </a:p>
          <a:p>
            <a:r>
              <a:rPr lang="ru-RU" dirty="0"/>
              <a:t>Условия предоставления гранта и направления расходования устанавливаются МСХ РФ;</a:t>
            </a:r>
          </a:p>
          <a:p>
            <a:r>
              <a:rPr lang="ru-RU" dirty="0"/>
              <a:t>Срок использования – 18 месяцев;</a:t>
            </a:r>
          </a:p>
          <a:p>
            <a:r>
              <a:rPr lang="ru-RU" dirty="0"/>
              <a:t>При сумме гранта до 2 млн. руб. обязан создать не менее 1 рабочего места, при сумме свыше 2 млн. руб. – не менее 2 рабочих мест;</a:t>
            </a:r>
          </a:p>
          <a:p>
            <a:r>
              <a:rPr lang="ru-RU" dirty="0">
                <a:solidFill>
                  <a:srgbClr val="00B050"/>
                </a:solidFill>
              </a:rPr>
              <a:t>Максимальный размер гранта – 4 млн. руб. , максимальная доля гранта в составе затрат – 90 %;</a:t>
            </a:r>
          </a:p>
          <a:p>
            <a:r>
              <a:rPr lang="ru-RU" dirty="0">
                <a:solidFill>
                  <a:srgbClr val="00B050"/>
                </a:solidFill>
              </a:rPr>
              <a:t>Вложение в неделимый фонд </a:t>
            </a:r>
            <a:r>
              <a:rPr lang="ru-RU" dirty="0" err="1">
                <a:solidFill>
                  <a:srgbClr val="00B050"/>
                </a:solidFill>
              </a:rPr>
              <a:t>СПоК</a:t>
            </a:r>
            <a:r>
              <a:rPr lang="ru-RU" dirty="0">
                <a:solidFill>
                  <a:srgbClr val="00B050"/>
                </a:solidFill>
              </a:rPr>
              <a:t> – от 25 до 50 процентов средств гранта;</a:t>
            </a:r>
          </a:p>
          <a:p>
            <a:r>
              <a:rPr lang="ru-RU" dirty="0">
                <a:solidFill>
                  <a:srgbClr val="00B050"/>
                </a:solidFill>
              </a:rPr>
              <a:t>Особенности порядка формирования и использования неделимого фонда </a:t>
            </a:r>
            <a:r>
              <a:rPr lang="ru-RU" dirty="0" err="1">
                <a:solidFill>
                  <a:srgbClr val="00B050"/>
                </a:solidFill>
              </a:rPr>
              <a:t>СПоК</a:t>
            </a:r>
            <a:r>
              <a:rPr lang="ru-RU" dirty="0">
                <a:solidFill>
                  <a:srgbClr val="00B050"/>
                </a:solidFill>
              </a:rPr>
              <a:t> устанавливаются МСХ РФ.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801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4D669A1-7FC2-4B40-B025-D6254BCBA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Реализация меры поддержки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49187B7F-1F30-4DF6-AD92-C2F3B062802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4072828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2DA83112-69A7-49D8-9688-F30235E344B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15597921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40418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1FF85-A7CF-4257-BFD4-CA7AE979C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Частичное возмещение затрат </a:t>
            </a:r>
            <a:r>
              <a:rPr lang="ru-RU" dirty="0" err="1"/>
              <a:t>СПоК</a:t>
            </a:r>
            <a:endParaRPr lang="ru-R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157F506-F1BD-4B8E-A687-793283F8F9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428288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4006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3BD7D2-54DD-493E-9C4A-D3D09122F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/>
              <a:t>Передача</a:t>
            </a:r>
            <a:r>
              <a:rPr lang="lt-LT" dirty="0"/>
              <a:t> (</a:t>
            </a:r>
            <a:r>
              <a:rPr lang="ru-RU" dirty="0"/>
              <a:t>реализация) </a:t>
            </a:r>
            <a:r>
              <a:rPr lang="ru-RU" dirty="0" err="1"/>
              <a:t>СПоК</a:t>
            </a:r>
            <a:r>
              <a:rPr lang="ru-RU" dirty="0"/>
              <a:t> имущества членам кооператива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55CD4D3-3A58-4189-B11A-BFC0BC5AC0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7958298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DE59793-E338-4113-B11E-B7809CE68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95025"/>
            <a:ext cx="3932237" cy="38115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В рамках Проекта возмещается не более 50 % стоимости реализованного имущества;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Стоимость имущества, передаваемого в собственность одного члена сельскохозяйственного кооператива за счет средств государственной поддержки, не может превышать 30% общей стоимости имущества, приобретенного кооперативом.</a:t>
            </a:r>
          </a:p>
        </p:txBody>
      </p:sp>
    </p:spTree>
    <p:extLst>
      <p:ext uri="{BB962C8B-B14F-4D97-AF65-F5344CB8AC3E}">
        <p14:creationId xmlns:p14="http://schemas.microsoft.com/office/powerpoint/2010/main" val="2996478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944</Words>
  <Application>Microsoft Office PowerPoint</Application>
  <PresentationFormat>Широкоэкранный</PresentationFormat>
  <Paragraphs>93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Государственная поддержка сельскохозяйственной кооперации - 2019</vt:lpstr>
      <vt:lpstr>Правовое основание</vt:lpstr>
      <vt:lpstr>Из чего состоит Федеральный проект?</vt:lpstr>
      <vt:lpstr>Согласованный финансовый механизм</vt:lpstr>
      <vt:lpstr>«Агростартап - А» - проект создания и развития КФХ</vt:lpstr>
      <vt:lpstr>«Агростартап - Б» - проект создания и развития КФХ – члена СПоК</vt:lpstr>
      <vt:lpstr>Реализация меры поддержки</vt:lpstr>
      <vt:lpstr>Частичное возмещение затрат СПоК</vt:lpstr>
      <vt:lpstr>Передача (реализация) СПоК имущества членам кооператива</vt:lpstr>
      <vt:lpstr>Реализация меры поддержки</vt:lpstr>
      <vt:lpstr>Этапы реализации мероприятия</vt:lpstr>
      <vt:lpstr>Возмещение затрат СПоК на приобретение сельскохозяйственной техники, перерабатывающего оборудования и мобильных торговых объектов</vt:lpstr>
      <vt:lpstr>Реализация меры поддержки</vt:lpstr>
      <vt:lpstr>Возмещение затрат СПоК на закупку продукции у их членов</vt:lpstr>
      <vt:lpstr>Меры поддержки нет</vt:lpstr>
      <vt:lpstr>Поддержка осуществляется</vt:lpstr>
      <vt:lpstr>Поддержка деятельности Центра компетенций в сфере сельскохозяйственной кооперации</vt:lpstr>
      <vt:lpstr>Функции Центра компетенций в сфере сельскохозяйственной кооперации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поддержка сельскохозяйственной кооперации - 2019</dc:title>
  <dc:creator>euser519</dc:creator>
  <cp:lastModifiedBy>euser519</cp:lastModifiedBy>
  <cp:revision>3</cp:revision>
  <dcterms:created xsi:type="dcterms:W3CDTF">2019-04-15T18:24:33Z</dcterms:created>
  <dcterms:modified xsi:type="dcterms:W3CDTF">2019-04-15T18:38:14Z</dcterms:modified>
</cp:coreProperties>
</file>